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24"/>
  </p:notesMasterIdLst>
  <p:handoutMasterIdLst>
    <p:handoutMasterId r:id="rId25"/>
  </p:handoutMasterIdLst>
  <p:sldIdLst>
    <p:sldId id="269" r:id="rId2"/>
    <p:sldId id="257" r:id="rId3"/>
    <p:sldId id="286" r:id="rId4"/>
    <p:sldId id="258" r:id="rId5"/>
    <p:sldId id="266" r:id="rId6"/>
    <p:sldId id="270" r:id="rId7"/>
    <p:sldId id="260" r:id="rId8"/>
    <p:sldId id="259" r:id="rId9"/>
    <p:sldId id="262" r:id="rId10"/>
    <p:sldId id="263" r:id="rId11"/>
    <p:sldId id="267" r:id="rId12"/>
    <p:sldId id="265" r:id="rId13"/>
    <p:sldId id="287" r:id="rId14"/>
    <p:sldId id="271" r:id="rId15"/>
    <p:sldId id="272" r:id="rId16"/>
    <p:sldId id="273" r:id="rId17"/>
    <p:sldId id="274" r:id="rId18"/>
    <p:sldId id="275" r:id="rId19"/>
    <p:sldId id="276" r:id="rId20"/>
    <p:sldId id="278" r:id="rId21"/>
    <p:sldId id="283" r:id="rId22"/>
    <p:sldId id="285" r:id="rId23"/>
  </p:sldIdLst>
  <p:sldSz cx="9144000" cy="6858000" type="screen4x3"/>
  <p:notesSz cx="6858000" cy="9296400"/>
  <p:defaultTextStyle>
    <a:defPPr>
      <a:defRPr lang="en-US"/>
    </a:defPPr>
    <a:lvl1pPr algn="l" rtl="0" eaLnBrk="0" fontAlgn="base" hangingPunct="0">
      <a:spcBef>
        <a:spcPct val="0"/>
      </a:spcBef>
      <a:spcAft>
        <a:spcPct val="0"/>
      </a:spcAft>
      <a:defRPr kumimoji="1" sz="2200" kern="1200">
        <a:solidFill>
          <a:srgbClr val="5C2305"/>
        </a:solidFill>
        <a:latin typeface="Verdana" pitchFamily="34" charset="0"/>
        <a:ea typeface="+mn-ea"/>
        <a:cs typeface="+mn-cs"/>
      </a:defRPr>
    </a:lvl1pPr>
    <a:lvl2pPr marL="457200" algn="l" rtl="0" eaLnBrk="0" fontAlgn="base" hangingPunct="0">
      <a:spcBef>
        <a:spcPct val="0"/>
      </a:spcBef>
      <a:spcAft>
        <a:spcPct val="0"/>
      </a:spcAft>
      <a:defRPr kumimoji="1" sz="2200" kern="1200">
        <a:solidFill>
          <a:srgbClr val="5C2305"/>
        </a:solidFill>
        <a:latin typeface="Verdana" pitchFamily="34" charset="0"/>
        <a:ea typeface="+mn-ea"/>
        <a:cs typeface="+mn-cs"/>
      </a:defRPr>
    </a:lvl2pPr>
    <a:lvl3pPr marL="914400" algn="l" rtl="0" eaLnBrk="0" fontAlgn="base" hangingPunct="0">
      <a:spcBef>
        <a:spcPct val="0"/>
      </a:spcBef>
      <a:spcAft>
        <a:spcPct val="0"/>
      </a:spcAft>
      <a:defRPr kumimoji="1" sz="2200" kern="1200">
        <a:solidFill>
          <a:srgbClr val="5C2305"/>
        </a:solidFill>
        <a:latin typeface="Verdana" pitchFamily="34" charset="0"/>
        <a:ea typeface="+mn-ea"/>
        <a:cs typeface="+mn-cs"/>
      </a:defRPr>
    </a:lvl3pPr>
    <a:lvl4pPr marL="1371600" algn="l" rtl="0" eaLnBrk="0" fontAlgn="base" hangingPunct="0">
      <a:spcBef>
        <a:spcPct val="0"/>
      </a:spcBef>
      <a:spcAft>
        <a:spcPct val="0"/>
      </a:spcAft>
      <a:defRPr kumimoji="1" sz="2200" kern="1200">
        <a:solidFill>
          <a:srgbClr val="5C2305"/>
        </a:solidFill>
        <a:latin typeface="Verdana" pitchFamily="34" charset="0"/>
        <a:ea typeface="+mn-ea"/>
        <a:cs typeface="+mn-cs"/>
      </a:defRPr>
    </a:lvl4pPr>
    <a:lvl5pPr marL="1828800" algn="l" rtl="0" eaLnBrk="0" fontAlgn="base" hangingPunct="0">
      <a:spcBef>
        <a:spcPct val="0"/>
      </a:spcBef>
      <a:spcAft>
        <a:spcPct val="0"/>
      </a:spcAft>
      <a:defRPr kumimoji="1" sz="2200" kern="1200">
        <a:solidFill>
          <a:srgbClr val="5C2305"/>
        </a:solidFill>
        <a:latin typeface="Verdana" pitchFamily="34" charset="0"/>
        <a:ea typeface="+mn-ea"/>
        <a:cs typeface="+mn-cs"/>
      </a:defRPr>
    </a:lvl5pPr>
    <a:lvl6pPr marL="2286000" algn="l" defTabSz="914400" rtl="0" eaLnBrk="1" latinLnBrk="0" hangingPunct="1">
      <a:defRPr kumimoji="1" sz="2200" kern="1200">
        <a:solidFill>
          <a:srgbClr val="5C2305"/>
        </a:solidFill>
        <a:latin typeface="Verdana" pitchFamily="34" charset="0"/>
        <a:ea typeface="+mn-ea"/>
        <a:cs typeface="+mn-cs"/>
      </a:defRPr>
    </a:lvl6pPr>
    <a:lvl7pPr marL="2743200" algn="l" defTabSz="914400" rtl="0" eaLnBrk="1" latinLnBrk="0" hangingPunct="1">
      <a:defRPr kumimoji="1" sz="2200" kern="1200">
        <a:solidFill>
          <a:srgbClr val="5C2305"/>
        </a:solidFill>
        <a:latin typeface="Verdana" pitchFamily="34" charset="0"/>
        <a:ea typeface="+mn-ea"/>
        <a:cs typeface="+mn-cs"/>
      </a:defRPr>
    </a:lvl7pPr>
    <a:lvl8pPr marL="3200400" algn="l" defTabSz="914400" rtl="0" eaLnBrk="1" latinLnBrk="0" hangingPunct="1">
      <a:defRPr kumimoji="1" sz="2200" kern="1200">
        <a:solidFill>
          <a:srgbClr val="5C2305"/>
        </a:solidFill>
        <a:latin typeface="Verdana" pitchFamily="34" charset="0"/>
        <a:ea typeface="+mn-ea"/>
        <a:cs typeface="+mn-cs"/>
      </a:defRPr>
    </a:lvl8pPr>
    <a:lvl9pPr marL="3657600" algn="l" defTabSz="914400" rtl="0" eaLnBrk="1" latinLnBrk="0" hangingPunct="1">
      <a:defRPr kumimoji="1" sz="2200" kern="1200">
        <a:solidFill>
          <a:srgbClr val="5C2305"/>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339933"/>
    <a:srgbClr val="660066"/>
    <a:srgbClr val="006666"/>
    <a:srgbClr val="009999"/>
    <a:srgbClr val="00CC99"/>
    <a:srgbClr val="3300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p:scale>
          <a:sx n="118" d="100"/>
          <a:sy n="118"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D3CC4-BED0-427E-B98F-1A915492EEEE}" type="doc">
      <dgm:prSet loTypeId="urn:microsoft.com/office/officeart/2005/8/layout/venn1" loCatId="relationship" qsTypeId="urn:microsoft.com/office/officeart/2005/8/quickstyle/simple1" qsCatId="simple" csTypeId="urn:microsoft.com/office/officeart/2005/8/colors/accent3_5" csCatId="accent3" phldr="1"/>
      <dgm:spPr/>
    </dgm:pt>
    <dgm:pt modelId="{00C695E7-4EC1-4D62-B649-10123048F190}">
      <dgm:prSet/>
      <dgm:spPr>
        <a:solidFill>
          <a:schemeClr val="accent2">
            <a:lumMod val="75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Logical Reasoning</a:t>
          </a:r>
        </a:p>
      </dgm:t>
    </dgm:pt>
    <dgm:pt modelId="{1CC73D5A-D8A5-4463-97E5-4704DD5FA414}" type="parTrans" cxnId="{F8FD5648-B37F-4CCD-8740-EEC185ADAAEE}">
      <dgm:prSet/>
      <dgm:spPr/>
      <dgm:t>
        <a:bodyPr/>
        <a:lstStyle/>
        <a:p>
          <a:endParaRPr lang="en-US"/>
        </a:p>
      </dgm:t>
    </dgm:pt>
    <dgm:pt modelId="{F52734AD-82A0-4570-81F2-20B716DCC505}" type="sibTrans" cxnId="{F8FD5648-B37F-4CCD-8740-EEC185ADAAEE}">
      <dgm:prSet/>
      <dgm:spPr/>
      <dgm:t>
        <a:bodyPr/>
        <a:lstStyle/>
        <a:p>
          <a:endParaRPr lang="en-US"/>
        </a:p>
      </dgm:t>
    </dgm:pt>
    <dgm:pt modelId="{8C5BD1A1-F508-4798-B9A3-6BE56F888E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Creativity</a:t>
          </a:r>
        </a:p>
      </dgm:t>
    </dgm:pt>
    <dgm:pt modelId="{55EAF6DB-9490-45FA-B4DF-37921AB57988}" type="parTrans" cxnId="{D89F351A-806E-408C-BE49-7E62E3DBF9EB}">
      <dgm:prSet/>
      <dgm:spPr/>
      <dgm:t>
        <a:bodyPr/>
        <a:lstStyle/>
        <a:p>
          <a:endParaRPr lang="en-US"/>
        </a:p>
      </dgm:t>
    </dgm:pt>
    <dgm:pt modelId="{DEE1C43D-7CB4-4CC9-AD75-0961E4A3BAA3}" type="sibTrans" cxnId="{D89F351A-806E-408C-BE49-7E62E3DBF9EB}">
      <dgm:prSet/>
      <dgm:spPr/>
      <dgm:t>
        <a:bodyPr/>
        <a:lstStyle/>
        <a:p>
          <a:endParaRPr lang="en-US"/>
        </a:p>
      </dgm:t>
    </dgm:pt>
    <dgm:pt modelId="{BCAED543-8D95-4F93-B501-2EF6D797733A}">
      <dgm:prSet/>
      <dgm:spPr>
        <a:solidFill>
          <a:srgbClr val="FFFFFF">
            <a:alpha val="7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Task Commitment</a:t>
          </a:r>
        </a:p>
      </dgm:t>
    </dgm:pt>
    <dgm:pt modelId="{702BBE21-19B8-4E45-B261-D6C2D5BE3856}" type="parTrans" cxnId="{D8A05AA5-16E3-4ED7-BC66-557D21C589D9}">
      <dgm:prSet/>
      <dgm:spPr/>
      <dgm:t>
        <a:bodyPr/>
        <a:lstStyle/>
        <a:p>
          <a:endParaRPr lang="en-US"/>
        </a:p>
      </dgm:t>
    </dgm:pt>
    <dgm:pt modelId="{AD449456-C5BF-4D92-83E9-92D4D108B02E}" type="sibTrans" cxnId="{D8A05AA5-16E3-4ED7-BC66-557D21C589D9}">
      <dgm:prSet/>
      <dgm:spPr/>
      <dgm:t>
        <a:bodyPr/>
        <a:lstStyle/>
        <a:p>
          <a:endParaRPr lang="en-US"/>
        </a:p>
      </dgm:t>
    </dgm:pt>
    <dgm:pt modelId="{20086F0E-6322-49F1-AC0D-183B8E77EFC3}">
      <dgm:prSet/>
      <dgm:spPr>
        <a:solidFill>
          <a:schemeClr val="bg2">
            <a:lumMod val="60000"/>
            <a:lumOff val="40000"/>
            <a:alpha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Academic Ability</a:t>
          </a:r>
        </a:p>
      </dgm:t>
    </dgm:pt>
    <dgm:pt modelId="{67A9AE8F-9416-414E-840C-60CCA2B27353}" type="parTrans" cxnId="{F52795CC-655D-479E-81F2-B9E098B1AC05}">
      <dgm:prSet/>
      <dgm:spPr/>
      <dgm:t>
        <a:bodyPr/>
        <a:lstStyle/>
        <a:p>
          <a:endParaRPr lang="en-US"/>
        </a:p>
      </dgm:t>
    </dgm:pt>
    <dgm:pt modelId="{D9F2B466-3C14-4318-A8EB-6AF327917E5A}" type="sibTrans" cxnId="{F52795CC-655D-479E-81F2-B9E098B1AC05}">
      <dgm:prSet/>
      <dgm:spPr/>
      <dgm:t>
        <a:bodyPr/>
        <a:lstStyle/>
        <a:p>
          <a:endParaRPr lang="en-US"/>
        </a:p>
      </dgm:t>
    </dgm:pt>
    <dgm:pt modelId="{4A726562-A431-4E88-A5FF-EAEC6DAFD01B}" type="pres">
      <dgm:prSet presAssocID="{D22D3CC4-BED0-427E-B98F-1A915492EEEE}" presName="compositeShape" presStyleCnt="0">
        <dgm:presLayoutVars>
          <dgm:chMax val="7"/>
          <dgm:dir/>
          <dgm:resizeHandles val="exact"/>
        </dgm:presLayoutVars>
      </dgm:prSet>
      <dgm:spPr/>
    </dgm:pt>
    <dgm:pt modelId="{A17A4797-D55D-46E5-804A-440F5E33734F}" type="pres">
      <dgm:prSet presAssocID="{00C695E7-4EC1-4D62-B649-10123048F190}" presName="circ1" presStyleLbl="vennNode1" presStyleIdx="0" presStyleCnt="4"/>
      <dgm:spPr/>
      <dgm:t>
        <a:bodyPr/>
        <a:lstStyle/>
        <a:p>
          <a:endParaRPr lang="en-US"/>
        </a:p>
      </dgm:t>
    </dgm:pt>
    <dgm:pt modelId="{695A6B17-25D1-412F-9358-D24058FE07DA}" type="pres">
      <dgm:prSet presAssocID="{00C695E7-4EC1-4D62-B649-10123048F190}" presName="circ1Tx" presStyleLbl="revTx" presStyleIdx="0" presStyleCnt="0">
        <dgm:presLayoutVars>
          <dgm:chMax val="0"/>
          <dgm:chPref val="0"/>
          <dgm:bulletEnabled val="1"/>
        </dgm:presLayoutVars>
      </dgm:prSet>
      <dgm:spPr/>
      <dgm:t>
        <a:bodyPr/>
        <a:lstStyle/>
        <a:p>
          <a:endParaRPr lang="en-US"/>
        </a:p>
      </dgm:t>
    </dgm:pt>
    <dgm:pt modelId="{E78CBF16-1A18-4094-94F2-3D97DE584D29}" type="pres">
      <dgm:prSet presAssocID="{8C5BD1A1-F508-4798-B9A3-6BE56F888EC3}" presName="circ2" presStyleLbl="vennNode1" presStyleIdx="1" presStyleCnt="4"/>
      <dgm:spPr/>
      <dgm:t>
        <a:bodyPr/>
        <a:lstStyle/>
        <a:p>
          <a:endParaRPr lang="en-US"/>
        </a:p>
      </dgm:t>
    </dgm:pt>
    <dgm:pt modelId="{2FC75D48-C078-44E7-BA93-7A56A5889A17}" type="pres">
      <dgm:prSet presAssocID="{8C5BD1A1-F508-4798-B9A3-6BE56F888EC3}" presName="circ2Tx" presStyleLbl="revTx" presStyleIdx="0" presStyleCnt="0">
        <dgm:presLayoutVars>
          <dgm:chMax val="0"/>
          <dgm:chPref val="0"/>
          <dgm:bulletEnabled val="1"/>
        </dgm:presLayoutVars>
      </dgm:prSet>
      <dgm:spPr/>
      <dgm:t>
        <a:bodyPr/>
        <a:lstStyle/>
        <a:p>
          <a:endParaRPr lang="en-US"/>
        </a:p>
      </dgm:t>
    </dgm:pt>
    <dgm:pt modelId="{9CBAD0CA-0264-4F96-A7EF-72B1DE4F529E}" type="pres">
      <dgm:prSet presAssocID="{BCAED543-8D95-4F93-B501-2EF6D797733A}" presName="circ3" presStyleLbl="vennNode1" presStyleIdx="2" presStyleCnt="4"/>
      <dgm:spPr/>
      <dgm:t>
        <a:bodyPr/>
        <a:lstStyle/>
        <a:p>
          <a:endParaRPr lang="en-US"/>
        </a:p>
      </dgm:t>
    </dgm:pt>
    <dgm:pt modelId="{AF8690A6-F692-4DF0-97FB-04AE03622027}" type="pres">
      <dgm:prSet presAssocID="{BCAED543-8D95-4F93-B501-2EF6D797733A}" presName="circ3Tx" presStyleLbl="revTx" presStyleIdx="0" presStyleCnt="0">
        <dgm:presLayoutVars>
          <dgm:chMax val="0"/>
          <dgm:chPref val="0"/>
          <dgm:bulletEnabled val="1"/>
        </dgm:presLayoutVars>
      </dgm:prSet>
      <dgm:spPr/>
      <dgm:t>
        <a:bodyPr/>
        <a:lstStyle/>
        <a:p>
          <a:endParaRPr lang="en-US"/>
        </a:p>
      </dgm:t>
    </dgm:pt>
    <dgm:pt modelId="{93AFB5FF-9E4D-4D7B-9FA2-543C531850CB}" type="pres">
      <dgm:prSet presAssocID="{20086F0E-6322-49F1-AC0D-183B8E77EFC3}" presName="circ4" presStyleLbl="vennNode1" presStyleIdx="3" presStyleCnt="4"/>
      <dgm:spPr/>
      <dgm:t>
        <a:bodyPr/>
        <a:lstStyle/>
        <a:p>
          <a:endParaRPr lang="en-US"/>
        </a:p>
      </dgm:t>
    </dgm:pt>
    <dgm:pt modelId="{3EBD13DF-40E1-4684-8962-1451CCD878CD}" type="pres">
      <dgm:prSet presAssocID="{20086F0E-6322-49F1-AC0D-183B8E77EFC3}" presName="circ4Tx" presStyleLbl="revTx" presStyleIdx="0" presStyleCnt="0">
        <dgm:presLayoutVars>
          <dgm:chMax val="0"/>
          <dgm:chPref val="0"/>
          <dgm:bulletEnabled val="1"/>
        </dgm:presLayoutVars>
      </dgm:prSet>
      <dgm:spPr/>
      <dgm:t>
        <a:bodyPr/>
        <a:lstStyle/>
        <a:p>
          <a:endParaRPr lang="en-US"/>
        </a:p>
      </dgm:t>
    </dgm:pt>
  </dgm:ptLst>
  <dgm:cxnLst>
    <dgm:cxn modelId="{166237C5-F075-430D-8DF2-1478264D2F02}" type="presOf" srcId="{20086F0E-6322-49F1-AC0D-183B8E77EFC3}" destId="{3EBD13DF-40E1-4684-8962-1451CCD878CD}" srcOrd="1" destOrd="0" presId="urn:microsoft.com/office/officeart/2005/8/layout/venn1"/>
    <dgm:cxn modelId="{F8FD5648-B37F-4CCD-8740-EEC185ADAAEE}" srcId="{D22D3CC4-BED0-427E-B98F-1A915492EEEE}" destId="{00C695E7-4EC1-4D62-B649-10123048F190}" srcOrd="0" destOrd="0" parTransId="{1CC73D5A-D8A5-4463-97E5-4704DD5FA414}" sibTransId="{F52734AD-82A0-4570-81F2-20B716DCC505}"/>
    <dgm:cxn modelId="{F4A7048D-DBD1-4F6F-967D-B1342D2180B4}" type="presOf" srcId="{00C695E7-4EC1-4D62-B649-10123048F190}" destId="{A17A4797-D55D-46E5-804A-440F5E33734F}" srcOrd="0" destOrd="0" presId="urn:microsoft.com/office/officeart/2005/8/layout/venn1"/>
    <dgm:cxn modelId="{57719D37-CCE6-45A3-A661-F7D0904307B1}" type="presOf" srcId="{BCAED543-8D95-4F93-B501-2EF6D797733A}" destId="{9CBAD0CA-0264-4F96-A7EF-72B1DE4F529E}" srcOrd="0" destOrd="0" presId="urn:microsoft.com/office/officeart/2005/8/layout/venn1"/>
    <dgm:cxn modelId="{2B8E0A44-2FBB-49CC-9FE1-2C42BCF16BF6}" type="presOf" srcId="{20086F0E-6322-49F1-AC0D-183B8E77EFC3}" destId="{93AFB5FF-9E4D-4D7B-9FA2-543C531850CB}" srcOrd="0" destOrd="0" presId="urn:microsoft.com/office/officeart/2005/8/layout/venn1"/>
    <dgm:cxn modelId="{D8A05AA5-16E3-4ED7-BC66-557D21C589D9}" srcId="{D22D3CC4-BED0-427E-B98F-1A915492EEEE}" destId="{BCAED543-8D95-4F93-B501-2EF6D797733A}" srcOrd="2" destOrd="0" parTransId="{702BBE21-19B8-4E45-B261-D6C2D5BE3856}" sibTransId="{AD449456-C5BF-4D92-83E9-92D4D108B02E}"/>
    <dgm:cxn modelId="{D0A17848-C11D-4F14-892F-EAAEC661276F}" type="presOf" srcId="{BCAED543-8D95-4F93-B501-2EF6D797733A}" destId="{AF8690A6-F692-4DF0-97FB-04AE03622027}" srcOrd="1" destOrd="0" presId="urn:microsoft.com/office/officeart/2005/8/layout/venn1"/>
    <dgm:cxn modelId="{70E80A2F-0F7E-4EF8-BCAA-06099C759B61}" type="presOf" srcId="{8C5BD1A1-F508-4798-B9A3-6BE56F888EC3}" destId="{E78CBF16-1A18-4094-94F2-3D97DE584D29}" srcOrd="0" destOrd="0" presId="urn:microsoft.com/office/officeart/2005/8/layout/venn1"/>
    <dgm:cxn modelId="{F86E6C15-A311-436E-B810-92A3E5B1940F}" type="presOf" srcId="{D22D3CC4-BED0-427E-B98F-1A915492EEEE}" destId="{4A726562-A431-4E88-A5FF-EAEC6DAFD01B}" srcOrd="0" destOrd="0" presId="urn:microsoft.com/office/officeart/2005/8/layout/venn1"/>
    <dgm:cxn modelId="{D89F351A-806E-408C-BE49-7E62E3DBF9EB}" srcId="{D22D3CC4-BED0-427E-B98F-1A915492EEEE}" destId="{8C5BD1A1-F508-4798-B9A3-6BE56F888EC3}" srcOrd="1" destOrd="0" parTransId="{55EAF6DB-9490-45FA-B4DF-37921AB57988}" sibTransId="{DEE1C43D-7CB4-4CC9-AD75-0961E4A3BAA3}"/>
    <dgm:cxn modelId="{466E85FB-ABEF-47C6-A000-E10FBB15307A}" type="presOf" srcId="{00C695E7-4EC1-4D62-B649-10123048F190}" destId="{695A6B17-25D1-412F-9358-D24058FE07DA}" srcOrd="1" destOrd="0" presId="urn:microsoft.com/office/officeart/2005/8/layout/venn1"/>
    <dgm:cxn modelId="{F52795CC-655D-479E-81F2-B9E098B1AC05}" srcId="{D22D3CC4-BED0-427E-B98F-1A915492EEEE}" destId="{20086F0E-6322-49F1-AC0D-183B8E77EFC3}" srcOrd="3" destOrd="0" parTransId="{67A9AE8F-9416-414E-840C-60CCA2B27353}" sibTransId="{D9F2B466-3C14-4318-A8EB-6AF327917E5A}"/>
    <dgm:cxn modelId="{6A3F9D85-2F60-4F74-9F25-3C21078A3815}" type="presOf" srcId="{8C5BD1A1-F508-4798-B9A3-6BE56F888EC3}" destId="{2FC75D48-C078-44E7-BA93-7A56A5889A17}" srcOrd="1" destOrd="0" presId="urn:microsoft.com/office/officeart/2005/8/layout/venn1"/>
    <dgm:cxn modelId="{223062F6-E59A-42C4-8E88-D1F34199B3FD}" type="presParOf" srcId="{4A726562-A431-4E88-A5FF-EAEC6DAFD01B}" destId="{A17A4797-D55D-46E5-804A-440F5E33734F}" srcOrd="0" destOrd="0" presId="urn:microsoft.com/office/officeart/2005/8/layout/venn1"/>
    <dgm:cxn modelId="{F7D50175-A6DC-454D-8063-5B88E31D826B}" type="presParOf" srcId="{4A726562-A431-4E88-A5FF-EAEC6DAFD01B}" destId="{695A6B17-25D1-412F-9358-D24058FE07DA}" srcOrd="1" destOrd="0" presId="urn:microsoft.com/office/officeart/2005/8/layout/venn1"/>
    <dgm:cxn modelId="{53FE4FF4-E8E0-4948-827A-40D42F033019}" type="presParOf" srcId="{4A726562-A431-4E88-A5FF-EAEC6DAFD01B}" destId="{E78CBF16-1A18-4094-94F2-3D97DE584D29}" srcOrd="2" destOrd="0" presId="urn:microsoft.com/office/officeart/2005/8/layout/venn1"/>
    <dgm:cxn modelId="{1AA0DA46-AF19-4CF3-844D-B5E224CC092B}" type="presParOf" srcId="{4A726562-A431-4E88-A5FF-EAEC6DAFD01B}" destId="{2FC75D48-C078-44E7-BA93-7A56A5889A17}" srcOrd="3" destOrd="0" presId="urn:microsoft.com/office/officeart/2005/8/layout/venn1"/>
    <dgm:cxn modelId="{21320E86-D5A9-4656-A398-FE58EC0E830A}" type="presParOf" srcId="{4A726562-A431-4E88-A5FF-EAEC6DAFD01B}" destId="{9CBAD0CA-0264-4F96-A7EF-72B1DE4F529E}" srcOrd="4" destOrd="0" presId="urn:microsoft.com/office/officeart/2005/8/layout/venn1"/>
    <dgm:cxn modelId="{9A7E9F84-0C30-4077-AFBD-2B3900AEAF59}" type="presParOf" srcId="{4A726562-A431-4E88-A5FF-EAEC6DAFD01B}" destId="{AF8690A6-F692-4DF0-97FB-04AE03622027}" srcOrd="5" destOrd="0" presId="urn:microsoft.com/office/officeart/2005/8/layout/venn1"/>
    <dgm:cxn modelId="{871459D6-B396-4BDC-BF63-8299DA8DC8A2}" type="presParOf" srcId="{4A726562-A431-4E88-A5FF-EAEC6DAFD01B}" destId="{93AFB5FF-9E4D-4D7B-9FA2-543C531850CB}" srcOrd="6" destOrd="0" presId="urn:microsoft.com/office/officeart/2005/8/layout/venn1"/>
    <dgm:cxn modelId="{25D3891A-6550-4834-908C-53C2ABDC3EDB}" type="presParOf" srcId="{4A726562-A431-4E88-A5FF-EAEC6DAFD01B}" destId="{3EBD13DF-40E1-4684-8962-1451CCD878C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81A1D2-E87F-4B3C-855E-5D1211E2B959}" type="doc">
      <dgm:prSet loTypeId="urn:microsoft.com/office/officeart/2005/8/layout/pyramid1" loCatId="pyramid" qsTypeId="urn:microsoft.com/office/officeart/2005/8/quickstyle/simple1" qsCatId="simple" csTypeId="urn:microsoft.com/office/officeart/2005/8/colors/accent1_1" csCatId="accent1"/>
      <dgm:spPr/>
    </dgm:pt>
    <dgm:pt modelId="{C17D7295-ED85-401D-A420-A5873D0CAF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dirty="0" smtClean="0">
              <a:ln/>
              <a:effectLst/>
              <a:latin typeface="Times New Roman" pitchFamily="18" charset="0"/>
              <a:cs typeface="Arial" charset="0"/>
            </a:rPr>
            <a:t>Evaluation</a:t>
          </a:r>
        </a:p>
      </dgm:t>
    </dgm:pt>
    <dgm:pt modelId="{E59C78C8-18AA-4259-B144-D961A9216858}" type="parTrans" cxnId="{BE5D3BAB-9178-49F5-B79D-07E077CCEE4E}">
      <dgm:prSet/>
      <dgm:spPr/>
      <dgm:t>
        <a:bodyPr/>
        <a:lstStyle/>
        <a:p>
          <a:endParaRPr lang="en-US"/>
        </a:p>
      </dgm:t>
    </dgm:pt>
    <dgm:pt modelId="{AA9A3FEF-5806-41B2-BC7A-01FCAB2FB0D7}" type="sibTrans" cxnId="{BE5D3BAB-9178-49F5-B79D-07E077CCEE4E}">
      <dgm:prSet/>
      <dgm:spPr/>
      <dgm:t>
        <a:bodyPr/>
        <a:lstStyle/>
        <a:p>
          <a:endParaRPr lang="en-US"/>
        </a:p>
      </dgm:t>
    </dgm:pt>
    <dgm:pt modelId="{81DE46B6-BE43-4C68-8943-77F900B391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dirty="0" smtClean="0">
              <a:ln/>
              <a:effectLst/>
              <a:latin typeface="Times New Roman" pitchFamily="18" charset="0"/>
              <a:cs typeface="Arial" charset="0"/>
            </a:rPr>
            <a:t>Synthesis</a:t>
          </a:r>
        </a:p>
      </dgm:t>
    </dgm:pt>
    <dgm:pt modelId="{6902079B-5DC9-416A-BC68-196843A6CF54}" type="parTrans" cxnId="{76040578-7361-4798-94FE-B3BEE8BBF92D}">
      <dgm:prSet/>
      <dgm:spPr/>
      <dgm:t>
        <a:bodyPr/>
        <a:lstStyle/>
        <a:p>
          <a:endParaRPr lang="en-US"/>
        </a:p>
      </dgm:t>
    </dgm:pt>
    <dgm:pt modelId="{98EA113A-BE08-45E8-B639-AF639E0D72AC}" type="sibTrans" cxnId="{76040578-7361-4798-94FE-B3BEE8BBF92D}">
      <dgm:prSet/>
      <dgm:spPr/>
      <dgm:t>
        <a:bodyPr/>
        <a:lstStyle/>
        <a:p>
          <a:endParaRPr lang="en-US"/>
        </a:p>
      </dgm:t>
    </dgm:pt>
    <dgm:pt modelId="{2538F143-B76B-41B2-8CFC-F129CF396E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Anyalysis</a:t>
          </a:r>
          <a:endParaRPr kumimoji="1" lang="en-US" altLang="en-US" b="1" i="0" u="none" strike="noStrike" cap="none" normalizeH="0" baseline="0" dirty="0" smtClean="0">
            <a:ln/>
            <a:effectLst/>
            <a:latin typeface="Times New Roman" pitchFamily="18" charset="0"/>
            <a:cs typeface="Arial" charset="0"/>
          </a:endParaRPr>
        </a:p>
      </dgm:t>
    </dgm:pt>
    <dgm:pt modelId="{ED3D12F0-7528-40A7-BD58-6CB4CE338224}" type="parTrans" cxnId="{35F81F96-1256-4C97-8F06-3BC2653E884F}">
      <dgm:prSet/>
      <dgm:spPr/>
      <dgm:t>
        <a:bodyPr/>
        <a:lstStyle/>
        <a:p>
          <a:endParaRPr lang="en-US"/>
        </a:p>
      </dgm:t>
    </dgm:pt>
    <dgm:pt modelId="{BA3FE117-5A58-4B62-946C-3DDF15D6C949}" type="sibTrans" cxnId="{35F81F96-1256-4C97-8F06-3BC2653E884F}">
      <dgm:prSet/>
      <dgm:spPr/>
      <dgm:t>
        <a:bodyPr/>
        <a:lstStyle/>
        <a:p>
          <a:endParaRPr lang="en-US"/>
        </a:p>
      </dgm:t>
    </dgm:pt>
    <dgm:pt modelId="{EAB8353E-D196-4311-9571-BC12AAE9A1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Application</a:t>
          </a:r>
        </a:p>
      </dgm:t>
    </dgm:pt>
    <dgm:pt modelId="{11CBDD20-C107-4E31-84EC-1F410FBD6FF8}" type="parTrans" cxnId="{33F9F901-E9BE-4737-902C-A59F86CDDCE9}">
      <dgm:prSet/>
      <dgm:spPr/>
      <dgm:t>
        <a:bodyPr/>
        <a:lstStyle/>
        <a:p>
          <a:endParaRPr lang="en-US"/>
        </a:p>
      </dgm:t>
    </dgm:pt>
    <dgm:pt modelId="{A6CBDF38-BAF4-4BF8-AE57-6F1780B90780}" type="sibTrans" cxnId="{33F9F901-E9BE-4737-902C-A59F86CDDCE9}">
      <dgm:prSet/>
      <dgm:spPr/>
      <dgm:t>
        <a:bodyPr/>
        <a:lstStyle/>
        <a:p>
          <a:endParaRPr lang="en-US"/>
        </a:p>
      </dgm:t>
    </dgm:pt>
    <dgm:pt modelId="{88E60225-FE8F-4A3A-B178-B799B49C85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Comprehension</a:t>
          </a:r>
        </a:p>
      </dgm:t>
    </dgm:pt>
    <dgm:pt modelId="{2DE0E895-89E5-4249-AEDA-246A99D8851D}" type="parTrans" cxnId="{B89DCDF3-8009-47F0-8A0B-362AFCDAEF58}">
      <dgm:prSet/>
      <dgm:spPr/>
      <dgm:t>
        <a:bodyPr/>
        <a:lstStyle/>
        <a:p>
          <a:endParaRPr lang="en-US"/>
        </a:p>
      </dgm:t>
    </dgm:pt>
    <dgm:pt modelId="{313AC341-B313-4945-8056-6D3288850F6E}" type="sibTrans" cxnId="{B89DCDF3-8009-47F0-8A0B-362AFCDAEF58}">
      <dgm:prSet/>
      <dgm:spPr/>
      <dgm:t>
        <a:bodyPr/>
        <a:lstStyle/>
        <a:p>
          <a:endParaRPr lang="en-US"/>
        </a:p>
      </dgm:t>
    </dgm:pt>
    <dgm:pt modelId="{E037DD2A-438B-4E21-A97E-B6E4CF8634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effectLst/>
              <a:latin typeface="Times New Roman" pitchFamily="18" charset="0"/>
              <a:cs typeface="Arial" charset="0"/>
            </a:rPr>
            <a:t>Knowledge</a:t>
          </a:r>
        </a:p>
      </dgm:t>
    </dgm:pt>
    <dgm:pt modelId="{0EFB5B6D-7755-4304-AE1E-E84773626DCF}" type="parTrans" cxnId="{64440DF1-81E8-40B6-AABA-F5ADE0668D2D}">
      <dgm:prSet/>
      <dgm:spPr/>
      <dgm:t>
        <a:bodyPr/>
        <a:lstStyle/>
        <a:p>
          <a:endParaRPr lang="en-US"/>
        </a:p>
      </dgm:t>
    </dgm:pt>
    <dgm:pt modelId="{C529C5E5-898D-4AE5-BCD2-19B8D813ED45}" type="sibTrans" cxnId="{64440DF1-81E8-40B6-AABA-F5ADE0668D2D}">
      <dgm:prSet/>
      <dgm:spPr/>
      <dgm:t>
        <a:bodyPr/>
        <a:lstStyle/>
        <a:p>
          <a:endParaRPr lang="en-US"/>
        </a:p>
      </dgm:t>
    </dgm:pt>
    <dgm:pt modelId="{EC607206-5CCD-4AA4-9C0A-33E5778887C2}" type="pres">
      <dgm:prSet presAssocID="{C881A1D2-E87F-4B3C-855E-5D1211E2B959}" presName="Name0" presStyleCnt="0">
        <dgm:presLayoutVars>
          <dgm:dir/>
          <dgm:animLvl val="lvl"/>
          <dgm:resizeHandles val="exact"/>
        </dgm:presLayoutVars>
      </dgm:prSet>
      <dgm:spPr/>
    </dgm:pt>
    <dgm:pt modelId="{A58C45F1-1A1B-4720-AC86-F4FE9A90D062}" type="pres">
      <dgm:prSet presAssocID="{C17D7295-ED85-401D-A420-A5873D0CAF69}" presName="Name8" presStyleCnt="0"/>
      <dgm:spPr/>
    </dgm:pt>
    <dgm:pt modelId="{5F617368-1CD0-471C-B416-34F5028F4E2E}" type="pres">
      <dgm:prSet presAssocID="{C17D7295-ED85-401D-A420-A5873D0CAF69}" presName="level" presStyleLbl="node1" presStyleIdx="0" presStyleCnt="6">
        <dgm:presLayoutVars>
          <dgm:chMax val="1"/>
          <dgm:bulletEnabled val="1"/>
        </dgm:presLayoutVars>
      </dgm:prSet>
      <dgm:spPr/>
      <dgm:t>
        <a:bodyPr/>
        <a:lstStyle/>
        <a:p>
          <a:endParaRPr lang="en-US"/>
        </a:p>
      </dgm:t>
    </dgm:pt>
    <dgm:pt modelId="{7AE53371-3728-4765-8CE7-78FBEF0D2372}" type="pres">
      <dgm:prSet presAssocID="{C17D7295-ED85-401D-A420-A5873D0CAF69}" presName="levelTx" presStyleLbl="revTx" presStyleIdx="0" presStyleCnt="0">
        <dgm:presLayoutVars>
          <dgm:chMax val="1"/>
          <dgm:bulletEnabled val="1"/>
        </dgm:presLayoutVars>
      </dgm:prSet>
      <dgm:spPr/>
      <dgm:t>
        <a:bodyPr/>
        <a:lstStyle/>
        <a:p>
          <a:endParaRPr lang="en-US"/>
        </a:p>
      </dgm:t>
    </dgm:pt>
    <dgm:pt modelId="{785751A2-5FB1-4079-82A8-A986E29AAEBC}" type="pres">
      <dgm:prSet presAssocID="{81DE46B6-BE43-4C68-8943-77F900B3916F}" presName="Name8" presStyleCnt="0"/>
      <dgm:spPr/>
    </dgm:pt>
    <dgm:pt modelId="{7536DE62-C328-43AE-8B73-2332B0930A1B}" type="pres">
      <dgm:prSet presAssocID="{81DE46B6-BE43-4C68-8943-77F900B3916F}" presName="level" presStyleLbl="node1" presStyleIdx="1" presStyleCnt="6">
        <dgm:presLayoutVars>
          <dgm:chMax val="1"/>
          <dgm:bulletEnabled val="1"/>
        </dgm:presLayoutVars>
      </dgm:prSet>
      <dgm:spPr/>
      <dgm:t>
        <a:bodyPr/>
        <a:lstStyle/>
        <a:p>
          <a:endParaRPr lang="en-US"/>
        </a:p>
      </dgm:t>
    </dgm:pt>
    <dgm:pt modelId="{38F5E8DD-8761-47A3-9B04-6C60BE87EAD9}" type="pres">
      <dgm:prSet presAssocID="{81DE46B6-BE43-4C68-8943-77F900B3916F}" presName="levelTx" presStyleLbl="revTx" presStyleIdx="0" presStyleCnt="0">
        <dgm:presLayoutVars>
          <dgm:chMax val="1"/>
          <dgm:bulletEnabled val="1"/>
        </dgm:presLayoutVars>
      </dgm:prSet>
      <dgm:spPr/>
      <dgm:t>
        <a:bodyPr/>
        <a:lstStyle/>
        <a:p>
          <a:endParaRPr lang="en-US"/>
        </a:p>
      </dgm:t>
    </dgm:pt>
    <dgm:pt modelId="{4E88C263-FB88-495C-B30B-C7D52010A3BB}" type="pres">
      <dgm:prSet presAssocID="{2538F143-B76B-41B2-8CFC-F129CF396E54}" presName="Name8" presStyleCnt="0"/>
      <dgm:spPr/>
    </dgm:pt>
    <dgm:pt modelId="{A9F5F830-02DC-4951-989E-EC857FD0FA52}" type="pres">
      <dgm:prSet presAssocID="{2538F143-B76B-41B2-8CFC-F129CF396E54}" presName="level" presStyleLbl="node1" presStyleIdx="2" presStyleCnt="6">
        <dgm:presLayoutVars>
          <dgm:chMax val="1"/>
          <dgm:bulletEnabled val="1"/>
        </dgm:presLayoutVars>
      </dgm:prSet>
      <dgm:spPr/>
      <dgm:t>
        <a:bodyPr/>
        <a:lstStyle/>
        <a:p>
          <a:endParaRPr lang="en-US"/>
        </a:p>
      </dgm:t>
    </dgm:pt>
    <dgm:pt modelId="{FBEC2B02-A448-46DE-BD7D-E2055D7253E7}" type="pres">
      <dgm:prSet presAssocID="{2538F143-B76B-41B2-8CFC-F129CF396E54}" presName="levelTx" presStyleLbl="revTx" presStyleIdx="0" presStyleCnt="0">
        <dgm:presLayoutVars>
          <dgm:chMax val="1"/>
          <dgm:bulletEnabled val="1"/>
        </dgm:presLayoutVars>
      </dgm:prSet>
      <dgm:spPr/>
      <dgm:t>
        <a:bodyPr/>
        <a:lstStyle/>
        <a:p>
          <a:endParaRPr lang="en-US"/>
        </a:p>
      </dgm:t>
    </dgm:pt>
    <dgm:pt modelId="{916324F1-18BF-4710-B400-96BEC0362961}" type="pres">
      <dgm:prSet presAssocID="{EAB8353E-D196-4311-9571-BC12AAE9A19E}" presName="Name8" presStyleCnt="0"/>
      <dgm:spPr/>
    </dgm:pt>
    <dgm:pt modelId="{FB93A582-081C-4F5C-BC42-9198C32CB2EF}" type="pres">
      <dgm:prSet presAssocID="{EAB8353E-D196-4311-9571-BC12AAE9A19E}" presName="level" presStyleLbl="node1" presStyleIdx="3" presStyleCnt="6">
        <dgm:presLayoutVars>
          <dgm:chMax val="1"/>
          <dgm:bulletEnabled val="1"/>
        </dgm:presLayoutVars>
      </dgm:prSet>
      <dgm:spPr/>
      <dgm:t>
        <a:bodyPr/>
        <a:lstStyle/>
        <a:p>
          <a:endParaRPr lang="en-US"/>
        </a:p>
      </dgm:t>
    </dgm:pt>
    <dgm:pt modelId="{1198718B-F4D0-4829-AB1A-2F00A0BA00FE}" type="pres">
      <dgm:prSet presAssocID="{EAB8353E-D196-4311-9571-BC12AAE9A19E}" presName="levelTx" presStyleLbl="revTx" presStyleIdx="0" presStyleCnt="0">
        <dgm:presLayoutVars>
          <dgm:chMax val="1"/>
          <dgm:bulletEnabled val="1"/>
        </dgm:presLayoutVars>
      </dgm:prSet>
      <dgm:spPr/>
      <dgm:t>
        <a:bodyPr/>
        <a:lstStyle/>
        <a:p>
          <a:endParaRPr lang="en-US"/>
        </a:p>
      </dgm:t>
    </dgm:pt>
    <dgm:pt modelId="{E51C3C71-DAD6-432A-B10B-31ED48E64F38}" type="pres">
      <dgm:prSet presAssocID="{88E60225-FE8F-4A3A-B178-B799B49C85F5}" presName="Name8" presStyleCnt="0"/>
      <dgm:spPr/>
    </dgm:pt>
    <dgm:pt modelId="{1B565E19-D633-47D7-9F2E-E739BA7322CB}" type="pres">
      <dgm:prSet presAssocID="{88E60225-FE8F-4A3A-B178-B799B49C85F5}" presName="level" presStyleLbl="node1" presStyleIdx="4" presStyleCnt="6">
        <dgm:presLayoutVars>
          <dgm:chMax val="1"/>
          <dgm:bulletEnabled val="1"/>
        </dgm:presLayoutVars>
      </dgm:prSet>
      <dgm:spPr/>
      <dgm:t>
        <a:bodyPr/>
        <a:lstStyle/>
        <a:p>
          <a:endParaRPr lang="en-US"/>
        </a:p>
      </dgm:t>
    </dgm:pt>
    <dgm:pt modelId="{49A65896-A4C8-4471-A719-DA324D971A75}" type="pres">
      <dgm:prSet presAssocID="{88E60225-FE8F-4A3A-B178-B799B49C85F5}" presName="levelTx" presStyleLbl="revTx" presStyleIdx="0" presStyleCnt="0">
        <dgm:presLayoutVars>
          <dgm:chMax val="1"/>
          <dgm:bulletEnabled val="1"/>
        </dgm:presLayoutVars>
      </dgm:prSet>
      <dgm:spPr/>
      <dgm:t>
        <a:bodyPr/>
        <a:lstStyle/>
        <a:p>
          <a:endParaRPr lang="en-US"/>
        </a:p>
      </dgm:t>
    </dgm:pt>
    <dgm:pt modelId="{E7C83288-65B9-4405-B380-8C1BAD33B816}" type="pres">
      <dgm:prSet presAssocID="{E037DD2A-438B-4E21-A97E-B6E4CF8634EE}" presName="Name8" presStyleCnt="0"/>
      <dgm:spPr/>
    </dgm:pt>
    <dgm:pt modelId="{54EF4B64-D8EF-41BB-B45F-0BA140E3558D}" type="pres">
      <dgm:prSet presAssocID="{E037DD2A-438B-4E21-A97E-B6E4CF8634EE}" presName="level" presStyleLbl="node1" presStyleIdx="5" presStyleCnt="6">
        <dgm:presLayoutVars>
          <dgm:chMax val="1"/>
          <dgm:bulletEnabled val="1"/>
        </dgm:presLayoutVars>
      </dgm:prSet>
      <dgm:spPr/>
      <dgm:t>
        <a:bodyPr/>
        <a:lstStyle/>
        <a:p>
          <a:endParaRPr lang="en-US"/>
        </a:p>
      </dgm:t>
    </dgm:pt>
    <dgm:pt modelId="{D12F0123-94C9-44B7-80B4-6BB4C2AF8E04}" type="pres">
      <dgm:prSet presAssocID="{E037DD2A-438B-4E21-A97E-B6E4CF8634EE}" presName="levelTx" presStyleLbl="revTx" presStyleIdx="0" presStyleCnt="0">
        <dgm:presLayoutVars>
          <dgm:chMax val="1"/>
          <dgm:bulletEnabled val="1"/>
        </dgm:presLayoutVars>
      </dgm:prSet>
      <dgm:spPr/>
      <dgm:t>
        <a:bodyPr/>
        <a:lstStyle/>
        <a:p>
          <a:endParaRPr lang="en-US"/>
        </a:p>
      </dgm:t>
    </dgm:pt>
  </dgm:ptLst>
  <dgm:cxnLst>
    <dgm:cxn modelId="{ABA24BB9-50A4-4992-81F0-858D4B871B28}" type="presOf" srcId="{88E60225-FE8F-4A3A-B178-B799B49C85F5}" destId="{49A65896-A4C8-4471-A719-DA324D971A75}" srcOrd="1" destOrd="0" presId="urn:microsoft.com/office/officeart/2005/8/layout/pyramid1"/>
    <dgm:cxn modelId="{33F9F901-E9BE-4737-902C-A59F86CDDCE9}" srcId="{C881A1D2-E87F-4B3C-855E-5D1211E2B959}" destId="{EAB8353E-D196-4311-9571-BC12AAE9A19E}" srcOrd="3" destOrd="0" parTransId="{11CBDD20-C107-4E31-84EC-1F410FBD6FF8}" sibTransId="{A6CBDF38-BAF4-4BF8-AE57-6F1780B90780}"/>
    <dgm:cxn modelId="{F090AAB9-AF50-4395-B8B7-8099E22392BC}" type="presOf" srcId="{88E60225-FE8F-4A3A-B178-B799B49C85F5}" destId="{1B565E19-D633-47D7-9F2E-E739BA7322CB}" srcOrd="0" destOrd="0" presId="urn:microsoft.com/office/officeart/2005/8/layout/pyramid1"/>
    <dgm:cxn modelId="{90ED22EE-0B25-48C1-94D6-11222CFE4497}" type="presOf" srcId="{C17D7295-ED85-401D-A420-A5873D0CAF69}" destId="{7AE53371-3728-4765-8CE7-78FBEF0D2372}" srcOrd="1" destOrd="0" presId="urn:microsoft.com/office/officeart/2005/8/layout/pyramid1"/>
    <dgm:cxn modelId="{4A6DC786-1E26-44D3-A194-245A5164E232}" type="presOf" srcId="{E037DD2A-438B-4E21-A97E-B6E4CF8634EE}" destId="{54EF4B64-D8EF-41BB-B45F-0BA140E3558D}" srcOrd="0" destOrd="0" presId="urn:microsoft.com/office/officeart/2005/8/layout/pyramid1"/>
    <dgm:cxn modelId="{35F81F96-1256-4C97-8F06-3BC2653E884F}" srcId="{C881A1D2-E87F-4B3C-855E-5D1211E2B959}" destId="{2538F143-B76B-41B2-8CFC-F129CF396E54}" srcOrd="2" destOrd="0" parTransId="{ED3D12F0-7528-40A7-BD58-6CB4CE338224}" sibTransId="{BA3FE117-5A58-4B62-946C-3DDF15D6C949}"/>
    <dgm:cxn modelId="{F2B0493B-257C-47E1-BA56-7755E6643CC2}" type="presOf" srcId="{81DE46B6-BE43-4C68-8943-77F900B3916F}" destId="{38F5E8DD-8761-47A3-9B04-6C60BE87EAD9}" srcOrd="1" destOrd="0" presId="urn:microsoft.com/office/officeart/2005/8/layout/pyramid1"/>
    <dgm:cxn modelId="{166AE085-6F3E-486C-A1D6-0787D454E2F7}" type="presOf" srcId="{2538F143-B76B-41B2-8CFC-F129CF396E54}" destId="{A9F5F830-02DC-4951-989E-EC857FD0FA52}" srcOrd="0" destOrd="0" presId="urn:microsoft.com/office/officeart/2005/8/layout/pyramid1"/>
    <dgm:cxn modelId="{B89DCDF3-8009-47F0-8A0B-362AFCDAEF58}" srcId="{C881A1D2-E87F-4B3C-855E-5D1211E2B959}" destId="{88E60225-FE8F-4A3A-B178-B799B49C85F5}" srcOrd="4" destOrd="0" parTransId="{2DE0E895-89E5-4249-AEDA-246A99D8851D}" sibTransId="{313AC341-B313-4945-8056-6D3288850F6E}"/>
    <dgm:cxn modelId="{1DDAF27C-276E-40B5-9A0B-789FB2C23EC6}" type="presOf" srcId="{81DE46B6-BE43-4C68-8943-77F900B3916F}" destId="{7536DE62-C328-43AE-8B73-2332B0930A1B}" srcOrd="0" destOrd="0" presId="urn:microsoft.com/office/officeart/2005/8/layout/pyramid1"/>
    <dgm:cxn modelId="{0A96395A-7310-440C-942D-D6E4E945F705}" type="presOf" srcId="{C881A1D2-E87F-4B3C-855E-5D1211E2B959}" destId="{EC607206-5CCD-4AA4-9C0A-33E5778887C2}" srcOrd="0" destOrd="0" presId="urn:microsoft.com/office/officeart/2005/8/layout/pyramid1"/>
    <dgm:cxn modelId="{BE5D3BAB-9178-49F5-B79D-07E077CCEE4E}" srcId="{C881A1D2-E87F-4B3C-855E-5D1211E2B959}" destId="{C17D7295-ED85-401D-A420-A5873D0CAF69}" srcOrd="0" destOrd="0" parTransId="{E59C78C8-18AA-4259-B144-D961A9216858}" sibTransId="{AA9A3FEF-5806-41B2-BC7A-01FCAB2FB0D7}"/>
    <dgm:cxn modelId="{75522567-2491-4F10-B02B-4924B304DE80}" type="presOf" srcId="{C17D7295-ED85-401D-A420-A5873D0CAF69}" destId="{5F617368-1CD0-471C-B416-34F5028F4E2E}" srcOrd="0" destOrd="0" presId="urn:microsoft.com/office/officeart/2005/8/layout/pyramid1"/>
    <dgm:cxn modelId="{2A57AE92-CAC3-4952-B049-878F5E23EF83}" type="presOf" srcId="{EAB8353E-D196-4311-9571-BC12AAE9A19E}" destId="{1198718B-F4D0-4829-AB1A-2F00A0BA00FE}" srcOrd="1" destOrd="0" presId="urn:microsoft.com/office/officeart/2005/8/layout/pyramid1"/>
    <dgm:cxn modelId="{64440DF1-81E8-40B6-AABA-F5ADE0668D2D}" srcId="{C881A1D2-E87F-4B3C-855E-5D1211E2B959}" destId="{E037DD2A-438B-4E21-A97E-B6E4CF8634EE}" srcOrd="5" destOrd="0" parTransId="{0EFB5B6D-7755-4304-AE1E-E84773626DCF}" sibTransId="{C529C5E5-898D-4AE5-BCD2-19B8D813ED45}"/>
    <dgm:cxn modelId="{11D4D2AB-6AF9-4293-B838-375CA07DD084}" type="presOf" srcId="{2538F143-B76B-41B2-8CFC-F129CF396E54}" destId="{FBEC2B02-A448-46DE-BD7D-E2055D7253E7}" srcOrd="1" destOrd="0" presId="urn:microsoft.com/office/officeart/2005/8/layout/pyramid1"/>
    <dgm:cxn modelId="{02EBAAB5-71F3-4CE5-9153-42AEA8BD7F99}" type="presOf" srcId="{EAB8353E-D196-4311-9571-BC12AAE9A19E}" destId="{FB93A582-081C-4F5C-BC42-9198C32CB2EF}" srcOrd="0" destOrd="0" presId="urn:microsoft.com/office/officeart/2005/8/layout/pyramid1"/>
    <dgm:cxn modelId="{BF3A394A-6201-4E72-83C2-E4CF31386DE3}" type="presOf" srcId="{E037DD2A-438B-4E21-A97E-B6E4CF8634EE}" destId="{D12F0123-94C9-44B7-80B4-6BB4C2AF8E04}" srcOrd="1" destOrd="0" presId="urn:microsoft.com/office/officeart/2005/8/layout/pyramid1"/>
    <dgm:cxn modelId="{76040578-7361-4798-94FE-B3BEE8BBF92D}" srcId="{C881A1D2-E87F-4B3C-855E-5D1211E2B959}" destId="{81DE46B6-BE43-4C68-8943-77F900B3916F}" srcOrd="1" destOrd="0" parTransId="{6902079B-5DC9-416A-BC68-196843A6CF54}" sibTransId="{98EA113A-BE08-45E8-B639-AF639E0D72AC}"/>
    <dgm:cxn modelId="{BA8E6EDB-9F46-4AF0-833A-EE9832E91F8E}" type="presParOf" srcId="{EC607206-5CCD-4AA4-9C0A-33E5778887C2}" destId="{A58C45F1-1A1B-4720-AC86-F4FE9A90D062}" srcOrd="0" destOrd="0" presId="urn:microsoft.com/office/officeart/2005/8/layout/pyramid1"/>
    <dgm:cxn modelId="{0E3DE7A0-E995-4313-841E-15BA813A9F07}" type="presParOf" srcId="{A58C45F1-1A1B-4720-AC86-F4FE9A90D062}" destId="{5F617368-1CD0-471C-B416-34F5028F4E2E}" srcOrd="0" destOrd="0" presId="urn:microsoft.com/office/officeart/2005/8/layout/pyramid1"/>
    <dgm:cxn modelId="{491ACEBA-7F3B-46CC-BC31-155BCB828CC2}" type="presParOf" srcId="{A58C45F1-1A1B-4720-AC86-F4FE9A90D062}" destId="{7AE53371-3728-4765-8CE7-78FBEF0D2372}" srcOrd="1" destOrd="0" presId="urn:microsoft.com/office/officeart/2005/8/layout/pyramid1"/>
    <dgm:cxn modelId="{AF44066C-022B-4F53-A429-DF4CE8DB634B}" type="presParOf" srcId="{EC607206-5CCD-4AA4-9C0A-33E5778887C2}" destId="{785751A2-5FB1-4079-82A8-A986E29AAEBC}" srcOrd="1" destOrd="0" presId="urn:microsoft.com/office/officeart/2005/8/layout/pyramid1"/>
    <dgm:cxn modelId="{BA659D61-4D35-4AB2-8915-3A7756D54CB2}" type="presParOf" srcId="{785751A2-5FB1-4079-82A8-A986E29AAEBC}" destId="{7536DE62-C328-43AE-8B73-2332B0930A1B}" srcOrd="0" destOrd="0" presId="urn:microsoft.com/office/officeart/2005/8/layout/pyramid1"/>
    <dgm:cxn modelId="{D181E1F0-C6D7-46EC-B250-91EAF580EE9A}" type="presParOf" srcId="{785751A2-5FB1-4079-82A8-A986E29AAEBC}" destId="{38F5E8DD-8761-47A3-9B04-6C60BE87EAD9}" srcOrd="1" destOrd="0" presId="urn:microsoft.com/office/officeart/2005/8/layout/pyramid1"/>
    <dgm:cxn modelId="{E1C607CA-2993-479C-8048-A565B6C54D21}" type="presParOf" srcId="{EC607206-5CCD-4AA4-9C0A-33E5778887C2}" destId="{4E88C263-FB88-495C-B30B-C7D52010A3BB}" srcOrd="2" destOrd="0" presId="urn:microsoft.com/office/officeart/2005/8/layout/pyramid1"/>
    <dgm:cxn modelId="{1E807A2E-7BD2-4A9B-BE6B-64DF815EDBFC}" type="presParOf" srcId="{4E88C263-FB88-495C-B30B-C7D52010A3BB}" destId="{A9F5F830-02DC-4951-989E-EC857FD0FA52}" srcOrd="0" destOrd="0" presId="urn:microsoft.com/office/officeart/2005/8/layout/pyramid1"/>
    <dgm:cxn modelId="{EC841250-22FF-4A45-8F36-17126A8D6D48}" type="presParOf" srcId="{4E88C263-FB88-495C-B30B-C7D52010A3BB}" destId="{FBEC2B02-A448-46DE-BD7D-E2055D7253E7}" srcOrd="1" destOrd="0" presId="urn:microsoft.com/office/officeart/2005/8/layout/pyramid1"/>
    <dgm:cxn modelId="{DD763D28-D846-411A-9309-26CA1BDD76CD}" type="presParOf" srcId="{EC607206-5CCD-4AA4-9C0A-33E5778887C2}" destId="{916324F1-18BF-4710-B400-96BEC0362961}" srcOrd="3" destOrd="0" presId="urn:microsoft.com/office/officeart/2005/8/layout/pyramid1"/>
    <dgm:cxn modelId="{3FD32E83-C335-4DCF-B73B-04CA0C32C883}" type="presParOf" srcId="{916324F1-18BF-4710-B400-96BEC0362961}" destId="{FB93A582-081C-4F5C-BC42-9198C32CB2EF}" srcOrd="0" destOrd="0" presId="urn:microsoft.com/office/officeart/2005/8/layout/pyramid1"/>
    <dgm:cxn modelId="{D013135C-D55D-4D28-B876-3428489A51BA}" type="presParOf" srcId="{916324F1-18BF-4710-B400-96BEC0362961}" destId="{1198718B-F4D0-4829-AB1A-2F00A0BA00FE}" srcOrd="1" destOrd="0" presId="urn:microsoft.com/office/officeart/2005/8/layout/pyramid1"/>
    <dgm:cxn modelId="{1275D1C5-1211-4FE6-AA0C-A79E7FB4C55D}" type="presParOf" srcId="{EC607206-5CCD-4AA4-9C0A-33E5778887C2}" destId="{E51C3C71-DAD6-432A-B10B-31ED48E64F38}" srcOrd="4" destOrd="0" presId="urn:microsoft.com/office/officeart/2005/8/layout/pyramid1"/>
    <dgm:cxn modelId="{56072AD7-3709-4A7F-B00A-9815C71FACD8}" type="presParOf" srcId="{E51C3C71-DAD6-432A-B10B-31ED48E64F38}" destId="{1B565E19-D633-47D7-9F2E-E739BA7322CB}" srcOrd="0" destOrd="0" presId="urn:microsoft.com/office/officeart/2005/8/layout/pyramid1"/>
    <dgm:cxn modelId="{5F411BFF-95B1-4256-A970-3B6175AEA2E6}" type="presParOf" srcId="{E51C3C71-DAD6-432A-B10B-31ED48E64F38}" destId="{49A65896-A4C8-4471-A719-DA324D971A75}" srcOrd="1" destOrd="0" presId="urn:microsoft.com/office/officeart/2005/8/layout/pyramid1"/>
    <dgm:cxn modelId="{DC7A0C53-43A8-4AF8-BF24-0764DF69E297}" type="presParOf" srcId="{EC607206-5CCD-4AA4-9C0A-33E5778887C2}" destId="{E7C83288-65B9-4405-B380-8C1BAD33B816}" srcOrd="5" destOrd="0" presId="urn:microsoft.com/office/officeart/2005/8/layout/pyramid1"/>
    <dgm:cxn modelId="{730DE27F-8705-4206-9557-9CB752EB5F0E}" type="presParOf" srcId="{E7C83288-65B9-4405-B380-8C1BAD33B816}" destId="{54EF4B64-D8EF-41BB-B45F-0BA140E3558D}" srcOrd="0" destOrd="0" presId="urn:microsoft.com/office/officeart/2005/8/layout/pyramid1"/>
    <dgm:cxn modelId="{22A41A12-DCD8-4378-8595-86CC6AB273A4}" type="presParOf" srcId="{E7C83288-65B9-4405-B380-8C1BAD33B816}" destId="{D12F0123-94C9-44B7-80B4-6BB4C2AF8E0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8C336-E4CE-4DDC-AA0C-BBDE8A19FD26}" type="doc">
      <dgm:prSet loTypeId="urn:microsoft.com/office/officeart/2005/8/layout/pyramid1" loCatId="pyramid" qsTypeId="urn:microsoft.com/office/officeart/2005/8/quickstyle/simple1" qsCatId="simple" csTypeId="urn:microsoft.com/office/officeart/2005/8/colors/accent1_2" csCatId="accent1"/>
      <dgm:spPr/>
    </dgm:pt>
    <dgm:pt modelId="{A52B593A-5573-49AA-B35A-36C2E81DFC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Knowledge</a:t>
          </a:r>
        </a:p>
      </dgm:t>
    </dgm:pt>
    <dgm:pt modelId="{24980515-E86E-4A3A-B7E8-17B851AC2EB7}" type="parTrans" cxnId="{9ABB628C-8045-4872-870B-64B62FADEC7C}">
      <dgm:prSet/>
      <dgm:spPr/>
    </dgm:pt>
    <dgm:pt modelId="{A37B2474-F8DD-43A5-8BFB-31D4F0EDA333}" type="sibTrans" cxnId="{9ABB628C-8045-4872-870B-64B62FADEC7C}">
      <dgm:prSet/>
      <dgm:spPr/>
    </dgm:pt>
    <dgm:pt modelId="{A2451733-019F-403B-B31C-F08F827AAF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Comprehension</a:t>
          </a:r>
        </a:p>
      </dgm:t>
    </dgm:pt>
    <dgm:pt modelId="{4C145835-8D54-4B79-97C9-AB7289778CD7}" type="parTrans" cxnId="{8A173E3E-C0CE-4C46-8EAB-8C44C98D300D}">
      <dgm:prSet/>
      <dgm:spPr/>
    </dgm:pt>
    <dgm:pt modelId="{D5E924DF-489A-4FCD-939F-B80922B131C5}" type="sibTrans" cxnId="{8A173E3E-C0CE-4C46-8EAB-8C44C98D300D}">
      <dgm:prSet/>
      <dgm:spPr/>
    </dgm:pt>
    <dgm:pt modelId="{7D752069-5AF9-449C-A7C7-864C69C5EE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Application</a:t>
          </a:r>
        </a:p>
      </dgm:t>
    </dgm:pt>
    <dgm:pt modelId="{ED748E95-4073-426B-9296-4C5C2C7E294F}" type="parTrans" cxnId="{6FEDD7CF-7844-47ED-90DD-A11AE6350882}">
      <dgm:prSet/>
      <dgm:spPr/>
    </dgm:pt>
    <dgm:pt modelId="{C945DEA4-CCE7-45AC-BF38-99F2A338E53A}" type="sibTrans" cxnId="{6FEDD7CF-7844-47ED-90DD-A11AE6350882}">
      <dgm:prSet/>
      <dgm:spPr/>
    </dgm:pt>
    <dgm:pt modelId="{724C8C51-8EAF-42A1-ACBC-C59489A0DA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Analysis</a:t>
          </a:r>
        </a:p>
      </dgm:t>
    </dgm:pt>
    <dgm:pt modelId="{FD7A5FA4-580A-4FE9-A944-739DFFD97C23}" type="parTrans" cxnId="{A9518991-BA63-4933-B88C-2648772D2983}">
      <dgm:prSet/>
      <dgm:spPr/>
    </dgm:pt>
    <dgm:pt modelId="{58D1A1C5-3C03-4D29-B606-CC2A742B0C4B}" type="sibTrans" cxnId="{A9518991-BA63-4933-B88C-2648772D2983}">
      <dgm:prSet/>
      <dgm:spPr/>
    </dgm:pt>
    <dgm:pt modelId="{B18B1DE7-23FC-45E4-9003-59AA709D1A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Synthesis</a:t>
          </a:r>
        </a:p>
      </dgm:t>
    </dgm:pt>
    <dgm:pt modelId="{2890BB7A-8AC4-4342-ACBF-76B2695B6162}" type="parTrans" cxnId="{208F5F17-C776-4750-A494-4F29A985A15C}">
      <dgm:prSet/>
      <dgm:spPr/>
    </dgm:pt>
    <dgm:pt modelId="{D5F7BC01-22C3-4F26-BC89-52C961F5B367}" type="sibTrans" cxnId="{208F5F17-C776-4750-A494-4F29A985A15C}">
      <dgm:prSet/>
      <dgm:spPr/>
    </dgm:pt>
    <dgm:pt modelId="{71CC4B5E-256C-4EAE-AE5F-9B783AFB01C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b="1" i="0" u="none" strike="noStrike" cap="none" normalizeH="0" baseline="0" smtClean="0">
              <a:ln>
                <a:noFill/>
              </a:ln>
              <a:solidFill>
                <a:schemeClr val="tx1"/>
              </a:solidFill>
              <a:effectLst/>
              <a:latin typeface="Times New Roman" pitchFamily="18" charset="0"/>
              <a:cs typeface="Arial" charset="0"/>
            </a:rPr>
            <a:t>Evaluation</a:t>
          </a:r>
        </a:p>
      </dgm:t>
    </dgm:pt>
    <dgm:pt modelId="{11CBBA67-F9E6-4708-9B42-34DFE309E7B6}" type="parTrans" cxnId="{4449B644-A435-4B22-BF96-E5F4C4996431}">
      <dgm:prSet/>
      <dgm:spPr/>
    </dgm:pt>
    <dgm:pt modelId="{C84A4562-96E8-4B35-AD65-C857250A941B}" type="sibTrans" cxnId="{4449B644-A435-4B22-BF96-E5F4C4996431}">
      <dgm:prSet/>
      <dgm:spPr/>
    </dgm:pt>
    <dgm:pt modelId="{12C43922-1973-4746-BE9A-5884B48B8E20}" type="pres">
      <dgm:prSet presAssocID="{6EC8C336-E4CE-4DDC-AA0C-BBDE8A19FD26}" presName="Name0" presStyleCnt="0">
        <dgm:presLayoutVars>
          <dgm:dir/>
          <dgm:animLvl val="lvl"/>
          <dgm:resizeHandles val="exact"/>
        </dgm:presLayoutVars>
      </dgm:prSet>
      <dgm:spPr/>
    </dgm:pt>
    <dgm:pt modelId="{F242DD17-01FC-4559-91C4-E0DEEBEF74BA}" type="pres">
      <dgm:prSet presAssocID="{A52B593A-5573-49AA-B35A-36C2E81DFCF4}" presName="Name8" presStyleCnt="0"/>
      <dgm:spPr/>
    </dgm:pt>
    <dgm:pt modelId="{4A1B9F8E-B3FB-4D16-8DAF-D1E1A9BFEE54}" type="pres">
      <dgm:prSet presAssocID="{A52B593A-5573-49AA-B35A-36C2E81DFCF4}" presName="level" presStyleLbl="node1" presStyleIdx="0" presStyleCnt="6">
        <dgm:presLayoutVars>
          <dgm:chMax val="1"/>
          <dgm:bulletEnabled val="1"/>
        </dgm:presLayoutVars>
      </dgm:prSet>
      <dgm:spPr/>
      <dgm:t>
        <a:bodyPr/>
        <a:lstStyle/>
        <a:p>
          <a:endParaRPr lang="en-US"/>
        </a:p>
      </dgm:t>
    </dgm:pt>
    <dgm:pt modelId="{1D125D7C-7B4F-4DBD-96F6-9F1B8D5820E5}" type="pres">
      <dgm:prSet presAssocID="{A52B593A-5573-49AA-B35A-36C2E81DFCF4}" presName="levelTx" presStyleLbl="revTx" presStyleIdx="0" presStyleCnt="0">
        <dgm:presLayoutVars>
          <dgm:chMax val="1"/>
          <dgm:bulletEnabled val="1"/>
        </dgm:presLayoutVars>
      </dgm:prSet>
      <dgm:spPr/>
      <dgm:t>
        <a:bodyPr/>
        <a:lstStyle/>
        <a:p>
          <a:endParaRPr lang="en-US"/>
        </a:p>
      </dgm:t>
    </dgm:pt>
    <dgm:pt modelId="{68E067E8-1462-4DED-B0BE-9D364855F9C3}" type="pres">
      <dgm:prSet presAssocID="{A2451733-019F-403B-B31C-F08F827AAF13}" presName="Name8" presStyleCnt="0"/>
      <dgm:spPr/>
    </dgm:pt>
    <dgm:pt modelId="{BECF8DC8-D2F5-42D1-BB86-009A4184E0B1}" type="pres">
      <dgm:prSet presAssocID="{A2451733-019F-403B-B31C-F08F827AAF13}" presName="level" presStyleLbl="node1" presStyleIdx="1" presStyleCnt="6">
        <dgm:presLayoutVars>
          <dgm:chMax val="1"/>
          <dgm:bulletEnabled val="1"/>
        </dgm:presLayoutVars>
      </dgm:prSet>
      <dgm:spPr/>
      <dgm:t>
        <a:bodyPr/>
        <a:lstStyle/>
        <a:p>
          <a:endParaRPr lang="en-US"/>
        </a:p>
      </dgm:t>
    </dgm:pt>
    <dgm:pt modelId="{82FCFCCF-D8F0-424B-99A0-6FA58FBC9214}" type="pres">
      <dgm:prSet presAssocID="{A2451733-019F-403B-B31C-F08F827AAF13}" presName="levelTx" presStyleLbl="revTx" presStyleIdx="0" presStyleCnt="0">
        <dgm:presLayoutVars>
          <dgm:chMax val="1"/>
          <dgm:bulletEnabled val="1"/>
        </dgm:presLayoutVars>
      </dgm:prSet>
      <dgm:spPr/>
      <dgm:t>
        <a:bodyPr/>
        <a:lstStyle/>
        <a:p>
          <a:endParaRPr lang="en-US"/>
        </a:p>
      </dgm:t>
    </dgm:pt>
    <dgm:pt modelId="{AB87279E-1F9D-4DE5-8E15-43DF2F6304BC}" type="pres">
      <dgm:prSet presAssocID="{7D752069-5AF9-449C-A7C7-864C69C5EE13}" presName="Name8" presStyleCnt="0"/>
      <dgm:spPr/>
    </dgm:pt>
    <dgm:pt modelId="{BF0162F0-11B3-4F8D-80BB-5F640EBCC5A9}" type="pres">
      <dgm:prSet presAssocID="{7D752069-5AF9-449C-A7C7-864C69C5EE13}" presName="level" presStyleLbl="node1" presStyleIdx="2" presStyleCnt="6">
        <dgm:presLayoutVars>
          <dgm:chMax val="1"/>
          <dgm:bulletEnabled val="1"/>
        </dgm:presLayoutVars>
      </dgm:prSet>
      <dgm:spPr/>
      <dgm:t>
        <a:bodyPr/>
        <a:lstStyle/>
        <a:p>
          <a:endParaRPr lang="en-US"/>
        </a:p>
      </dgm:t>
    </dgm:pt>
    <dgm:pt modelId="{DE6F5B48-B9A2-4A85-B706-B9C62BE9AE1A}" type="pres">
      <dgm:prSet presAssocID="{7D752069-5AF9-449C-A7C7-864C69C5EE13}" presName="levelTx" presStyleLbl="revTx" presStyleIdx="0" presStyleCnt="0">
        <dgm:presLayoutVars>
          <dgm:chMax val="1"/>
          <dgm:bulletEnabled val="1"/>
        </dgm:presLayoutVars>
      </dgm:prSet>
      <dgm:spPr/>
      <dgm:t>
        <a:bodyPr/>
        <a:lstStyle/>
        <a:p>
          <a:endParaRPr lang="en-US"/>
        </a:p>
      </dgm:t>
    </dgm:pt>
    <dgm:pt modelId="{6D3BA28A-AFC6-4A3D-AC15-DFE04F604739}" type="pres">
      <dgm:prSet presAssocID="{724C8C51-8EAF-42A1-ACBC-C59489A0DA6F}" presName="Name8" presStyleCnt="0"/>
      <dgm:spPr/>
    </dgm:pt>
    <dgm:pt modelId="{E7409064-173A-4972-BBAD-DF80CE66C95E}" type="pres">
      <dgm:prSet presAssocID="{724C8C51-8EAF-42A1-ACBC-C59489A0DA6F}" presName="level" presStyleLbl="node1" presStyleIdx="3" presStyleCnt="6">
        <dgm:presLayoutVars>
          <dgm:chMax val="1"/>
          <dgm:bulletEnabled val="1"/>
        </dgm:presLayoutVars>
      </dgm:prSet>
      <dgm:spPr/>
      <dgm:t>
        <a:bodyPr/>
        <a:lstStyle/>
        <a:p>
          <a:endParaRPr lang="en-US"/>
        </a:p>
      </dgm:t>
    </dgm:pt>
    <dgm:pt modelId="{8FD0F5BB-53F7-45A5-8C93-03C9F874822D}" type="pres">
      <dgm:prSet presAssocID="{724C8C51-8EAF-42A1-ACBC-C59489A0DA6F}" presName="levelTx" presStyleLbl="revTx" presStyleIdx="0" presStyleCnt="0">
        <dgm:presLayoutVars>
          <dgm:chMax val="1"/>
          <dgm:bulletEnabled val="1"/>
        </dgm:presLayoutVars>
      </dgm:prSet>
      <dgm:spPr/>
      <dgm:t>
        <a:bodyPr/>
        <a:lstStyle/>
        <a:p>
          <a:endParaRPr lang="en-US"/>
        </a:p>
      </dgm:t>
    </dgm:pt>
    <dgm:pt modelId="{0387F156-56BF-4553-AB1C-C61831B05E1B}" type="pres">
      <dgm:prSet presAssocID="{B18B1DE7-23FC-45E4-9003-59AA709D1A40}" presName="Name8" presStyleCnt="0"/>
      <dgm:spPr/>
    </dgm:pt>
    <dgm:pt modelId="{22F1FFDE-4AEB-47E6-B779-41600D2D2CD3}" type="pres">
      <dgm:prSet presAssocID="{B18B1DE7-23FC-45E4-9003-59AA709D1A40}" presName="level" presStyleLbl="node1" presStyleIdx="4" presStyleCnt="6">
        <dgm:presLayoutVars>
          <dgm:chMax val="1"/>
          <dgm:bulletEnabled val="1"/>
        </dgm:presLayoutVars>
      </dgm:prSet>
      <dgm:spPr/>
      <dgm:t>
        <a:bodyPr/>
        <a:lstStyle/>
        <a:p>
          <a:endParaRPr lang="en-US"/>
        </a:p>
      </dgm:t>
    </dgm:pt>
    <dgm:pt modelId="{0F7632EE-875F-4921-AC2F-235BF25BD1B0}" type="pres">
      <dgm:prSet presAssocID="{B18B1DE7-23FC-45E4-9003-59AA709D1A40}" presName="levelTx" presStyleLbl="revTx" presStyleIdx="0" presStyleCnt="0">
        <dgm:presLayoutVars>
          <dgm:chMax val="1"/>
          <dgm:bulletEnabled val="1"/>
        </dgm:presLayoutVars>
      </dgm:prSet>
      <dgm:spPr/>
      <dgm:t>
        <a:bodyPr/>
        <a:lstStyle/>
        <a:p>
          <a:endParaRPr lang="en-US"/>
        </a:p>
      </dgm:t>
    </dgm:pt>
    <dgm:pt modelId="{8633CD76-861C-40B1-A5E9-DD56B546D940}" type="pres">
      <dgm:prSet presAssocID="{71CC4B5E-256C-4EAE-AE5F-9B783AFB01C8}" presName="Name8" presStyleCnt="0"/>
      <dgm:spPr/>
    </dgm:pt>
    <dgm:pt modelId="{2A6F35A2-860F-4B05-8CF4-213E11CBE037}" type="pres">
      <dgm:prSet presAssocID="{71CC4B5E-256C-4EAE-AE5F-9B783AFB01C8}" presName="level" presStyleLbl="node1" presStyleIdx="5" presStyleCnt="6">
        <dgm:presLayoutVars>
          <dgm:chMax val="1"/>
          <dgm:bulletEnabled val="1"/>
        </dgm:presLayoutVars>
      </dgm:prSet>
      <dgm:spPr/>
      <dgm:t>
        <a:bodyPr/>
        <a:lstStyle/>
        <a:p>
          <a:endParaRPr lang="en-US"/>
        </a:p>
      </dgm:t>
    </dgm:pt>
    <dgm:pt modelId="{C67DABA2-5357-48B1-86D6-FF4493B0FA8B}" type="pres">
      <dgm:prSet presAssocID="{71CC4B5E-256C-4EAE-AE5F-9B783AFB01C8}" presName="levelTx" presStyleLbl="revTx" presStyleIdx="0" presStyleCnt="0">
        <dgm:presLayoutVars>
          <dgm:chMax val="1"/>
          <dgm:bulletEnabled val="1"/>
        </dgm:presLayoutVars>
      </dgm:prSet>
      <dgm:spPr/>
      <dgm:t>
        <a:bodyPr/>
        <a:lstStyle/>
        <a:p>
          <a:endParaRPr lang="en-US"/>
        </a:p>
      </dgm:t>
    </dgm:pt>
  </dgm:ptLst>
  <dgm:cxnLst>
    <dgm:cxn modelId="{D1E0DDE6-85E0-4694-B942-97644F58D915}" type="presOf" srcId="{71CC4B5E-256C-4EAE-AE5F-9B783AFB01C8}" destId="{2A6F35A2-860F-4B05-8CF4-213E11CBE037}" srcOrd="0" destOrd="0" presId="urn:microsoft.com/office/officeart/2005/8/layout/pyramid1"/>
    <dgm:cxn modelId="{8A173E3E-C0CE-4C46-8EAB-8C44C98D300D}" srcId="{6EC8C336-E4CE-4DDC-AA0C-BBDE8A19FD26}" destId="{A2451733-019F-403B-B31C-F08F827AAF13}" srcOrd="1" destOrd="0" parTransId="{4C145835-8D54-4B79-97C9-AB7289778CD7}" sibTransId="{D5E924DF-489A-4FCD-939F-B80922B131C5}"/>
    <dgm:cxn modelId="{F162EA72-609E-4C77-9255-97D14C067F24}" type="presOf" srcId="{B18B1DE7-23FC-45E4-9003-59AA709D1A40}" destId="{0F7632EE-875F-4921-AC2F-235BF25BD1B0}" srcOrd="1" destOrd="0" presId="urn:microsoft.com/office/officeart/2005/8/layout/pyramid1"/>
    <dgm:cxn modelId="{D678F052-17A7-4173-97A7-55EC569C83F4}" type="presOf" srcId="{A2451733-019F-403B-B31C-F08F827AAF13}" destId="{BECF8DC8-D2F5-42D1-BB86-009A4184E0B1}" srcOrd="0" destOrd="0" presId="urn:microsoft.com/office/officeart/2005/8/layout/pyramid1"/>
    <dgm:cxn modelId="{A9518991-BA63-4933-B88C-2648772D2983}" srcId="{6EC8C336-E4CE-4DDC-AA0C-BBDE8A19FD26}" destId="{724C8C51-8EAF-42A1-ACBC-C59489A0DA6F}" srcOrd="3" destOrd="0" parTransId="{FD7A5FA4-580A-4FE9-A944-739DFFD97C23}" sibTransId="{58D1A1C5-3C03-4D29-B606-CC2A742B0C4B}"/>
    <dgm:cxn modelId="{6FEDD7CF-7844-47ED-90DD-A11AE6350882}" srcId="{6EC8C336-E4CE-4DDC-AA0C-BBDE8A19FD26}" destId="{7D752069-5AF9-449C-A7C7-864C69C5EE13}" srcOrd="2" destOrd="0" parTransId="{ED748E95-4073-426B-9296-4C5C2C7E294F}" sibTransId="{C945DEA4-CCE7-45AC-BF38-99F2A338E53A}"/>
    <dgm:cxn modelId="{4449B644-A435-4B22-BF96-E5F4C4996431}" srcId="{6EC8C336-E4CE-4DDC-AA0C-BBDE8A19FD26}" destId="{71CC4B5E-256C-4EAE-AE5F-9B783AFB01C8}" srcOrd="5" destOrd="0" parTransId="{11CBBA67-F9E6-4708-9B42-34DFE309E7B6}" sibTransId="{C84A4562-96E8-4B35-AD65-C857250A941B}"/>
    <dgm:cxn modelId="{2FECE881-C749-4BDE-93D6-ABA244811DC8}" type="presOf" srcId="{724C8C51-8EAF-42A1-ACBC-C59489A0DA6F}" destId="{E7409064-173A-4972-BBAD-DF80CE66C95E}" srcOrd="0" destOrd="0" presId="urn:microsoft.com/office/officeart/2005/8/layout/pyramid1"/>
    <dgm:cxn modelId="{CF57D06C-5779-49EC-9B94-4E5EEAE1387C}" type="presOf" srcId="{71CC4B5E-256C-4EAE-AE5F-9B783AFB01C8}" destId="{C67DABA2-5357-48B1-86D6-FF4493B0FA8B}" srcOrd="1" destOrd="0" presId="urn:microsoft.com/office/officeart/2005/8/layout/pyramid1"/>
    <dgm:cxn modelId="{9ABB628C-8045-4872-870B-64B62FADEC7C}" srcId="{6EC8C336-E4CE-4DDC-AA0C-BBDE8A19FD26}" destId="{A52B593A-5573-49AA-B35A-36C2E81DFCF4}" srcOrd="0" destOrd="0" parTransId="{24980515-E86E-4A3A-B7E8-17B851AC2EB7}" sibTransId="{A37B2474-F8DD-43A5-8BFB-31D4F0EDA333}"/>
    <dgm:cxn modelId="{208F5F17-C776-4750-A494-4F29A985A15C}" srcId="{6EC8C336-E4CE-4DDC-AA0C-BBDE8A19FD26}" destId="{B18B1DE7-23FC-45E4-9003-59AA709D1A40}" srcOrd="4" destOrd="0" parTransId="{2890BB7A-8AC4-4342-ACBF-76B2695B6162}" sibTransId="{D5F7BC01-22C3-4F26-BC89-52C961F5B367}"/>
    <dgm:cxn modelId="{7F58EEAD-3C64-4CB9-A254-126A8F7940D3}" type="presOf" srcId="{A52B593A-5573-49AA-B35A-36C2E81DFCF4}" destId="{4A1B9F8E-B3FB-4D16-8DAF-D1E1A9BFEE54}" srcOrd="0" destOrd="0" presId="urn:microsoft.com/office/officeart/2005/8/layout/pyramid1"/>
    <dgm:cxn modelId="{8F19EE27-EC9C-48FE-806E-2636A52C6A41}" type="presOf" srcId="{7D752069-5AF9-449C-A7C7-864C69C5EE13}" destId="{BF0162F0-11B3-4F8D-80BB-5F640EBCC5A9}" srcOrd="0" destOrd="0" presId="urn:microsoft.com/office/officeart/2005/8/layout/pyramid1"/>
    <dgm:cxn modelId="{7D4A35C0-312D-4D19-BCB1-6EAFB49F8F7D}" type="presOf" srcId="{A52B593A-5573-49AA-B35A-36C2E81DFCF4}" destId="{1D125D7C-7B4F-4DBD-96F6-9F1B8D5820E5}" srcOrd="1" destOrd="0" presId="urn:microsoft.com/office/officeart/2005/8/layout/pyramid1"/>
    <dgm:cxn modelId="{6C2D5A7B-8126-4322-9708-DCB2688C29FA}" type="presOf" srcId="{7D752069-5AF9-449C-A7C7-864C69C5EE13}" destId="{DE6F5B48-B9A2-4A85-B706-B9C62BE9AE1A}" srcOrd="1" destOrd="0" presId="urn:microsoft.com/office/officeart/2005/8/layout/pyramid1"/>
    <dgm:cxn modelId="{47BD6689-990F-4FDE-83A5-225BDA849BF6}" type="presOf" srcId="{6EC8C336-E4CE-4DDC-AA0C-BBDE8A19FD26}" destId="{12C43922-1973-4746-BE9A-5884B48B8E20}" srcOrd="0" destOrd="0" presId="urn:microsoft.com/office/officeart/2005/8/layout/pyramid1"/>
    <dgm:cxn modelId="{53F58D2C-2038-4882-BDCA-0B2B32CF7626}" type="presOf" srcId="{724C8C51-8EAF-42A1-ACBC-C59489A0DA6F}" destId="{8FD0F5BB-53F7-45A5-8C93-03C9F874822D}" srcOrd="1" destOrd="0" presId="urn:microsoft.com/office/officeart/2005/8/layout/pyramid1"/>
    <dgm:cxn modelId="{DCC0661E-E400-4F48-BD8D-22F634707F8C}" type="presOf" srcId="{A2451733-019F-403B-B31C-F08F827AAF13}" destId="{82FCFCCF-D8F0-424B-99A0-6FA58FBC9214}" srcOrd="1" destOrd="0" presId="urn:microsoft.com/office/officeart/2005/8/layout/pyramid1"/>
    <dgm:cxn modelId="{E047C304-5423-4B66-B332-1815147FF486}" type="presOf" srcId="{B18B1DE7-23FC-45E4-9003-59AA709D1A40}" destId="{22F1FFDE-4AEB-47E6-B779-41600D2D2CD3}" srcOrd="0" destOrd="0" presId="urn:microsoft.com/office/officeart/2005/8/layout/pyramid1"/>
    <dgm:cxn modelId="{19739A73-CEC9-440B-B8A6-E332E85F80B9}" type="presParOf" srcId="{12C43922-1973-4746-BE9A-5884B48B8E20}" destId="{F242DD17-01FC-4559-91C4-E0DEEBEF74BA}" srcOrd="0" destOrd="0" presId="urn:microsoft.com/office/officeart/2005/8/layout/pyramid1"/>
    <dgm:cxn modelId="{21C38CAE-0907-455A-BE8C-F7823D5343AD}" type="presParOf" srcId="{F242DD17-01FC-4559-91C4-E0DEEBEF74BA}" destId="{4A1B9F8E-B3FB-4D16-8DAF-D1E1A9BFEE54}" srcOrd="0" destOrd="0" presId="urn:microsoft.com/office/officeart/2005/8/layout/pyramid1"/>
    <dgm:cxn modelId="{E8C7847E-28BB-4082-9DAA-C7B2182979DC}" type="presParOf" srcId="{F242DD17-01FC-4559-91C4-E0DEEBEF74BA}" destId="{1D125D7C-7B4F-4DBD-96F6-9F1B8D5820E5}" srcOrd="1" destOrd="0" presId="urn:microsoft.com/office/officeart/2005/8/layout/pyramid1"/>
    <dgm:cxn modelId="{CD84ECF7-D8E3-4051-A53E-2F0994C26B28}" type="presParOf" srcId="{12C43922-1973-4746-BE9A-5884B48B8E20}" destId="{68E067E8-1462-4DED-B0BE-9D364855F9C3}" srcOrd="1" destOrd="0" presId="urn:microsoft.com/office/officeart/2005/8/layout/pyramid1"/>
    <dgm:cxn modelId="{8D702C96-84BA-4694-A504-E6FE7B346565}" type="presParOf" srcId="{68E067E8-1462-4DED-B0BE-9D364855F9C3}" destId="{BECF8DC8-D2F5-42D1-BB86-009A4184E0B1}" srcOrd="0" destOrd="0" presId="urn:microsoft.com/office/officeart/2005/8/layout/pyramid1"/>
    <dgm:cxn modelId="{D1275F61-ECE8-4DCC-BD57-B59B2C5CF8DF}" type="presParOf" srcId="{68E067E8-1462-4DED-B0BE-9D364855F9C3}" destId="{82FCFCCF-D8F0-424B-99A0-6FA58FBC9214}" srcOrd="1" destOrd="0" presId="urn:microsoft.com/office/officeart/2005/8/layout/pyramid1"/>
    <dgm:cxn modelId="{94A55FB9-54C7-4D43-89AA-CDAFDD95FF34}" type="presParOf" srcId="{12C43922-1973-4746-BE9A-5884B48B8E20}" destId="{AB87279E-1F9D-4DE5-8E15-43DF2F6304BC}" srcOrd="2" destOrd="0" presId="urn:microsoft.com/office/officeart/2005/8/layout/pyramid1"/>
    <dgm:cxn modelId="{148FE863-6489-4DBC-8977-CDB283574525}" type="presParOf" srcId="{AB87279E-1F9D-4DE5-8E15-43DF2F6304BC}" destId="{BF0162F0-11B3-4F8D-80BB-5F640EBCC5A9}" srcOrd="0" destOrd="0" presId="urn:microsoft.com/office/officeart/2005/8/layout/pyramid1"/>
    <dgm:cxn modelId="{3D3C67BA-BEEB-418B-8512-60244803E319}" type="presParOf" srcId="{AB87279E-1F9D-4DE5-8E15-43DF2F6304BC}" destId="{DE6F5B48-B9A2-4A85-B706-B9C62BE9AE1A}" srcOrd="1" destOrd="0" presId="urn:microsoft.com/office/officeart/2005/8/layout/pyramid1"/>
    <dgm:cxn modelId="{CA2CEF87-77AC-4E77-9433-49CCE47116E1}" type="presParOf" srcId="{12C43922-1973-4746-BE9A-5884B48B8E20}" destId="{6D3BA28A-AFC6-4A3D-AC15-DFE04F604739}" srcOrd="3" destOrd="0" presId="urn:microsoft.com/office/officeart/2005/8/layout/pyramid1"/>
    <dgm:cxn modelId="{1AADF8FD-5D1C-475D-BC38-521EF7EEF26C}" type="presParOf" srcId="{6D3BA28A-AFC6-4A3D-AC15-DFE04F604739}" destId="{E7409064-173A-4972-BBAD-DF80CE66C95E}" srcOrd="0" destOrd="0" presId="urn:microsoft.com/office/officeart/2005/8/layout/pyramid1"/>
    <dgm:cxn modelId="{55296354-BD8F-467B-A910-CE3A25CA93EF}" type="presParOf" srcId="{6D3BA28A-AFC6-4A3D-AC15-DFE04F604739}" destId="{8FD0F5BB-53F7-45A5-8C93-03C9F874822D}" srcOrd="1" destOrd="0" presId="urn:microsoft.com/office/officeart/2005/8/layout/pyramid1"/>
    <dgm:cxn modelId="{01481F2D-0488-4D20-AF52-DA3BEDD72438}" type="presParOf" srcId="{12C43922-1973-4746-BE9A-5884B48B8E20}" destId="{0387F156-56BF-4553-AB1C-C61831B05E1B}" srcOrd="4" destOrd="0" presId="urn:microsoft.com/office/officeart/2005/8/layout/pyramid1"/>
    <dgm:cxn modelId="{3F045A3E-0FE9-4EFC-96F5-94DD1ACD448D}" type="presParOf" srcId="{0387F156-56BF-4553-AB1C-C61831B05E1B}" destId="{22F1FFDE-4AEB-47E6-B779-41600D2D2CD3}" srcOrd="0" destOrd="0" presId="urn:microsoft.com/office/officeart/2005/8/layout/pyramid1"/>
    <dgm:cxn modelId="{94324E42-A25C-40E1-9811-4A7B5C821538}" type="presParOf" srcId="{0387F156-56BF-4553-AB1C-C61831B05E1B}" destId="{0F7632EE-875F-4921-AC2F-235BF25BD1B0}" srcOrd="1" destOrd="0" presId="urn:microsoft.com/office/officeart/2005/8/layout/pyramid1"/>
    <dgm:cxn modelId="{9C282523-716F-4CB4-B3C4-9C5B37BFBF53}" type="presParOf" srcId="{12C43922-1973-4746-BE9A-5884B48B8E20}" destId="{8633CD76-861C-40B1-A5E9-DD56B546D940}" srcOrd="5" destOrd="0" presId="urn:microsoft.com/office/officeart/2005/8/layout/pyramid1"/>
    <dgm:cxn modelId="{CE0F1991-1813-4CED-AECF-2806D9CB4B5B}" type="presParOf" srcId="{8633CD76-861C-40B1-A5E9-DD56B546D940}" destId="{2A6F35A2-860F-4B05-8CF4-213E11CBE037}" srcOrd="0" destOrd="0" presId="urn:microsoft.com/office/officeart/2005/8/layout/pyramid1"/>
    <dgm:cxn modelId="{97E8E67B-082F-4407-8441-658D914EE558}" type="presParOf" srcId="{8633CD76-861C-40B1-A5E9-DD56B546D940}" destId="{C67DABA2-5357-48B1-86D6-FF4493B0FA8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A4797-D55D-46E5-804A-440F5E33734F}">
      <dsp:nvSpPr>
        <dsp:cNvPr id="0" name=""/>
        <dsp:cNvSpPr/>
      </dsp:nvSpPr>
      <dsp:spPr>
        <a:xfrm>
          <a:off x="1652746" y="41909"/>
          <a:ext cx="2179320" cy="2179320"/>
        </a:xfrm>
        <a:prstGeom prst="ellipse">
          <a:avLst/>
        </a:prstGeom>
        <a:solidFill>
          <a:schemeClr val="accent2">
            <a:lumMod val="75000"/>
            <a:alpha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500" b="1" i="0" u="none" strike="noStrike" kern="1200" cap="none" normalizeH="0" baseline="0" smtClean="0">
              <a:ln/>
              <a:effectLst/>
              <a:latin typeface="Times New Roman" pitchFamily="18" charset="0"/>
              <a:cs typeface="Arial" charset="0"/>
            </a:rPr>
            <a:t>Logical Reasoning</a:t>
          </a:r>
        </a:p>
      </dsp:txBody>
      <dsp:txXfrm>
        <a:off x="1904206" y="335279"/>
        <a:ext cx="1676400" cy="691515"/>
      </dsp:txXfrm>
    </dsp:sp>
    <dsp:sp modelId="{E78CBF16-1A18-4094-94F2-3D97DE584D29}">
      <dsp:nvSpPr>
        <dsp:cNvPr id="0" name=""/>
        <dsp:cNvSpPr/>
      </dsp:nvSpPr>
      <dsp:spPr>
        <a:xfrm>
          <a:off x="2616676" y="1005839"/>
          <a:ext cx="2179320" cy="2179320"/>
        </a:xfrm>
        <a:prstGeom prst="ellipse">
          <a:avLst/>
        </a:prstGeom>
        <a:solidFill>
          <a:schemeClr val="accent3">
            <a:shade val="80000"/>
            <a:alpha val="50000"/>
            <a:hueOff val="-11603"/>
            <a:satOff val="0"/>
            <a:lumOff val="638"/>
            <a:alphaOff val="1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500" b="1" i="0" u="none" strike="noStrike" kern="1200" cap="none" normalizeH="0" baseline="0" smtClean="0">
              <a:ln/>
              <a:effectLst/>
              <a:latin typeface="Times New Roman" pitchFamily="18" charset="0"/>
              <a:cs typeface="Arial" charset="0"/>
            </a:rPr>
            <a:t>Creativity</a:t>
          </a:r>
        </a:p>
      </dsp:txBody>
      <dsp:txXfrm>
        <a:off x="3790156" y="1257299"/>
        <a:ext cx="838200" cy="1676400"/>
      </dsp:txXfrm>
    </dsp:sp>
    <dsp:sp modelId="{9CBAD0CA-0264-4F96-A7EF-72B1DE4F529E}">
      <dsp:nvSpPr>
        <dsp:cNvPr id="0" name=""/>
        <dsp:cNvSpPr/>
      </dsp:nvSpPr>
      <dsp:spPr>
        <a:xfrm>
          <a:off x="1652746" y="1969770"/>
          <a:ext cx="2179320" cy="2179320"/>
        </a:xfrm>
        <a:prstGeom prst="ellipse">
          <a:avLst/>
        </a:prstGeom>
        <a:solidFill>
          <a:srgbClr val="FFFFFF">
            <a:alpha val="7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500" b="1" i="0" u="none" strike="noStrike" kern="1200" cap="none" normalizeH="0" baseline="0" smtClean="0">
              <a:ln/>
              <a:effectLst/>
              <a:latin typeface="Times New Roman" pitchFamily="18" charset="0"/>
              <a:cs typeface="Arial" charset="0"/>
            </a:rPr>
            <a:t>Task Commitment</a:t>
          </a:r>
        </a:p>
      </dsp:txBody>
      <dsp:txXfrm>
        <a:off x="1904206" y="3164204"/>
        <a:ext cx="1676400" cy="691515"/>
      </dsp:txXfrm>
    </dsp:sp>
    <dsp:sp modelId="{93AFB5FF-9E4D-4D7B-9FA2-543C531850CB}">
      <dsp:nvSpPr>
        <dsp:cNvPr id="0" name=""/>
        <dsp:cNvSpPr/>
      </dsp:nvSpPr>
      <dsp:spPr>
        <a:xfrm>
          <a:off x="688816" y="1005839"/>
          <a:ext cx="2179320" cy="2179320"/>
        </a:xfrm>
        <a:prstGeom prst="ellipse">
          <a:avLst/>
        </a:prstGeom>
        <a:solidFill>
          <a:schemeClr val="bg2">
            <a:lumMod val="60000"/>
            <a:lumOff val="40000"/>
            <a:alpha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500" b="1" i="0" u="none" strike="noStrike" kern="1200" cap="none" normalizeH="0" baseline="0" smtClean="0">
              <a:ln/>
              <a:effectLst/>
              <a:latin typeface="Times New Roman" pitchFamily="18" charset="0"/>
              <a:cs typeface="Arial" charset="0"/>
            </a:rPr>
            <a:t>Academic Ability</a:t>
          </a:r>
        </a:p>
      </dsp:txBody>
      <dsp:txXfrm>
        <a:off x="856456" y="1257299"/>
        <a:ext cx="838200" cy="16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2543" cy="465382"/>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21507" name="Rectangle 3"/>
          <p:cNvSpPr>
            <a:spLocks noGrp="1" noChangeArrowheads="1"/>
          </p:cNvSpPr>
          <p:nvPr>
            <p:ph type="dt" sz="quarter" idx="1"/>
          </p:nvPr>
        </p:nvSpPr>
        <p:spPr bwMode="auto">
          <a:xfrm>
            <a:off x="3883867" y="0"/>
            <a:ext cx="2972543" cy="465382"/>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21508" name="Rectangle 4"/>
          <p:cNvSpPr>
            <a:spLocks noGrp="1" noChangeArrowheads="1"/>
          </p:cNvSpPr>
          <p:nvPr>
            <p:ph type="ftr" sz="quarter" idx="2"/>
          </p:nvPr>
        </p:nvSpPr>
        <p:spPr bwMode="auto">
          <a:xfrm>
            <a:off x="0" y="8829413"/>
            <a:ext cx="2972543" cy="465382"/>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21509" name="Rectangle 5"/>
          <p:cNvSpPr>
            <a:spLocks noGrp="1" noChangeArrowheads="1"/>
          </p:cNvSpPr>
          <p:nvPr>
            <p:ph type="sldNum" sz="quarter" idx="3"/>
          </p:nvPr>
        </p:nvSpPr>
        <p:spPr bwMode="auto">
          <a:xfrm>
            <a:off x="3883867" y="8829413"/>
            <a:ext cx="2972543" cy="465382"/>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498B2FEB-2574-432A-B262-590CCF658C7D}" type="slidenum">
              <a:rPr lang="en-US"/>
              <a:pPr>
                <a:defRPr/>
              </a:pPr>
              <a:t>‹#›</a:t>
            </a:fld>
            <a:endParaRPr lang="en-US"/>
          </a:p>
        </p:txBody>
      </p:sp>
    </p:spTree>
    <p:extLst>
      <p:ext uri="{BB962C8B-B14F-4D97-AF65-F5344CB8AC3E}">
        <p14:creationId xmlns:p14="http://schemas.microsoft.com/office/powerpoint/2010/main" val="126335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7314" cy="460568"/>
          </a:xfrm>
          <a:prstGeom prst="rect">
            <a:avLst/>
          </a:prstGeom>
          <a:noFill/>
          <a:ln w="9525">
            <a:noFill/>
            <a:miter lim="800000"/>
            <a:headEnd/>
            <a:tailEnd/>
          </a:ln>
          <a:effectLst/>
        </p:spPr>
        <p:txBody>
          <a:bodyPr vert="horz" wrap="square" lIns="19183" tIns="0" rIns="19183" bIns="0" numCol="1" anchor="t" anchorCtr="0" compatLnSpc="1">
            <a:prstTxWarp prst="textNoShape">
              <a:avLst/>
            </a:prstTxWarp>
          </a:bodyPr>
          <a:lstStyle>
            <a:lvl1pPr defTabSz="916005">
              <a:defRPr sz="1000" i="1" smtClean="0">
                <a:solidFill>
                  <a:schemeClr val="tx1"/>
                </a:solidFill>
                <a:latin typeface="Times New Roman" pitchFamily="18" charset="0"/>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891821" y="0"/>
            <a:ext cx="2978903" cy="460568"/>
          </a:xfrm>
          <a:prstGeom prst="rect">
            <a:avLst/>
          </a:prstGeom>
          <a:noFill/>
          <a:ln w="9525">
            <a:noFill/>
            <a:miter lim="800000"/>
            <a:headEnd/>
            <a:tailEnd/>
          </a:ln>
          <a:effectLst/>
        </p:spPr>
        <p:txBody>
          <a:bodyPr vert="horz" wrap="square" lIns="19183" tIns="0" rIns="19183" bIns="0" numCol="1" anchor="t" anchorCtr="0" compatLnSpc="1">
            <a:prstTxWarp prst="textNoShape">
              <a:avLst/>
            </a:prstTxWarp>
          </a:bodyPr>
          <a:lstStyle>
            <a:lvl1pPr algn="r" defTabSz="916005">
              <a:defRPr sz="1000" i="1" smtClean="0">
                <a:solidFill>
                  <a:schemeClr val="tx1"/>
                </a:solidFill>
                <a:latin typeface="Times New Roman" pitchFamily="18" charset="0"/>
              </a:defRPr>
            </a:lvl1pPr>
          </a:lstStyle>
          <a:p>
            <a:pPr>
              <a:defRPr/>
            </a:pPr>
            <a:r>
              <a:rPr lang="en-US" dirty="0"/>
              <a:t>07/16/96</a:t>
            </a:r>
            <a:endParaRPr lang="en-US" sz="1200" dirty="0"/>
          </a:p>
        </p:txBody>
      </p:sp>
      <p:sp>
        <p:nvSpPr>
          <p:cNvPr id="28676" name="Rectangle 4"/>
          <p:cNvSpPr>
            <a:spLocks noGrp="1" noRot="1" noChangeAspect="1" noChangeArrowheads="1"/>
          </p:cNvSpPr>
          <p:nvPr>
            <p:ph type="sldImg" idx="2"/>
          </p:nvPr>
        </p:nvSpPr>
        <p:spPr bwMode="auto">
          <a:xfrm>
            <a:off x="1125538" y="693738"/>
            <a:ext cx="4619625" cy="3465512"/>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6097" y="4389031"/>
            <a:ext cx="5036941" cy="4159549"/>
          </a:xfrm>
          <a:prstGeom prst="rect">
            <a:avLst/>
          </a:prstGeom>
          <a:noFill/>
          <a:ln w="9525">
            <a:noFill/>
            <a:miter lim="800000"/>
            <a:headEnd/>
            <a:tailEnd/>
          </a:ln>
          <a:effectLst/>
        </p:spPr>
        <p:txBody>
          <a:bodyPr vert="horz" wrap="square" lIns="92720" tIns="46360" rIns="92720" bIns="463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79667"/>
            <a:ext cx="2977314" cy="463776"/>
          </a:xfrm>
          <a:prstGeom prst="rect">
            <a:avLst/>
          </a:prstGeom>
          <a:noFill/>
          <a:ln w="9525">
            <a:noFill/>
            <a:miter lim="800000"/>
            <a:headEnd/>
            <a:tailEnd/>
          </a:ln>
          <a:effectLst/>
        </p:spPr>
        <p:txBody>
          <a:bodyPr vert="horz" wrap="square" lIns="19183" tIns="0" rIns="19183" bIns="0" numCol="1" anchor="b" anchorCtr="0" compatLnSpc="1">
            <a:prstTxWarp prst="textNoShape">
              <a:avLst/>
            </a:prstTxWarp>
          </a:bodyPr>
          <a:lstStyle>
            <a:lvl1pPr defTabSz="916005">
              <a:defRPr sz="1000" i="1" smtClean="0">
                <a:solidFill>
                  <a:schemeClr val="tx1"/>
                </a:solidFill>
                <a:latin typeface="Times New Roman" pitchFamily="18" charset="0"/>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891821" y="8779667"/>
            <a:ext cx="2978903" cy="463776"/>
          </a:xfrm>
          <a:prstGeom prst="rect">
            <a:avLst/>
          </a:prstGeom>
          <a:noFill/>
          <a:ln w="9525">
            <a:noFill/>
            <a:miter lim="800000"/>
            <a:headEnd/>
            <a:tailEnd/>
          </a:ln>
          <a:effectLst/>
        </p:spPr>
        <p:txBody>
          <a:bodyPr vert="horz" wrap="square" lIns="19183" tIns="0" rIns="19183" bIns="0" numCol="1" anchor="b" anchorCtr="0" compatLnSpc="1">
            <a:prstTxWarp prst="textNoShape">
              <a:avLst/>
            </a:prstTxWarp>
          </a:bodyPr>
          <a:lstStyle>
            <a:lvl1pPr algn="r" defTabSz="916005">
              <a:defRPr sz="1000" i="1" smtClean="0">
                <a:solidFill>
                  <a:schemeClr val="tx1"/>
                </a:solidFill>
                <a:latin typeface="Times New Roman" pitchFamily="18" charset="0"/>
              </a:defRPr>
            </a:lvl1pPr>
          </a:lstStyle>
          <a:p>
            <a:pPr>
              <a:defRPr/>
            </a:pPr>
            <a:r>
              <a:rPr lang="en-US" dirty="0"/>
              <a:t>##</a:t>
            </a:r>
            <a:endParaRPr lang="en-US" sz="1200" dirty="0"/>
          </a:p>
        </p:txBody>
      </p:sp>
    </p:spTree>
    <p:extLst>
      <p:ext uri="{BB962C8B-B14F-4D97-AF65-F5344CB8AC3E}">
        <p14:creationId xmlns:p14="http://schemas.microsoft.com/office/powerpoint/2010/main" val="1387755097"/>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dirty="0"/>
              <a:t>*</a:t>
            </a:r>
            <a:endParaRPr lang="en-US" sz="1200" i="0" dirty="0"/>
          </a:p>
        </p:txBody>
      </p:sp>
      <p:sp>
        <p:nvSpPr>
          <p:cNvPr id="29699" name="Rectangle 3"/>
          <p:cNvSpPr>
            <a:spLocks noGrp="1" noChangeArrowheads="1"/>
          </p:cNvSpPr>
          <p:nvPr>
            <p:ph type="dt" sz="quarter" idx="1"/>
          </p:nvPr>
        </p:nvSpPr>
        <p:spPr>
          <a:noFill/>
        </p:spPr>
        <p:txBody>
          <a:bodyPr/>
          <a:lstStyle/>
          <a:p>
            <a:r>
              <a:rPr lang="en-US" dirty="0"/>
              <a:t>07/16/96</a:t>
            </a:r>
            <a:endParaRPr lang="en-US" sz="1200" i="0" dirty="0"/>
          </a:p>
        </p:txBody>
      </p:sp>
      <p:sp>
        <p:nvSpPr>
          <p:cNvPr id="29700" name="Rectangle 6"/>
          <p:cNvSpPr>
            <a:spLocks noGrp="1" noChangeArrowheads="1"/>
          </p:cNvSpPr>
          <p:nvPr>
            <p:ph type="ftr" sz="quarter" idx="4"/>
          </p:nvPr>
        </p:nvSpPr>
        <p:spPr>
          <a:noFill/>
        </p:spPr>
        <p:txBody>
          <a:bodyPr/>
          <a:lstStyle/>
          <a:p>
            <a:r>
              <a:rPr lang="en-US" dirty="0"/>
              <a:t>*</a:t>
            </a:r>
            <a:endParaRPr lang="en-US" sz="1200" i="0" dirty="0"/>
          </a:p>
        </p:txBody>
      </p:sp>
      <p:sp>
        <p:nvSpPr>
          <p:cNvPr id="29701" name="Rectangle 7"/>
          <p:cNvSpPr>
            <a:spLocks noGrp="1" noChangeArrowheads="1"/>
          </p:cNvSpPr>
          <p:nvPr>
            <p:ph type="sldNum" sz="quarter" idx="5"/>
          </p:nvPr>
        </p:nvSpPr>
        <p:spPr>
          <a:noFill/>
        </p:spPr>
        <p:txBody>
          <a:bodyPr/>
          <a:lstStyle/>
          <a:p>
            <a:r>
              <a:rPr lang="en-US" dirty="0"/>
              <a:t>##</a:t>
            </a:r>
            <a:endParaRPr lang="en-US" sz="1200" i="0" dirty="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dirty="0"/>
              <a:t>*</a:t>
            </a:r>
            <a:endParaRPr lang="en-US" sz="1200" i="0" dirty="0"/>
          </a:p>
        </p:txBody>
      </p:sp>
      <p:sp>
        <p:nvSpPr>
          <p:cNvPr id="38915" name="Rectangle 3"/>
          <p:cNvSpPr>
            <a:spLocks noGrp="1" noChangeArrowheads="1"/>
          </p:cNvSpPr>
          <p:nvPr>
            <p:ph type="dt" sz="quarter" idx="1"/>
          </p:nvPr>
        </p:nvSpPr>
        <p:spPr>
          <a:noFill/>
        </p:spPr>
        <p:txBody>
          <a:bodyPr/>
          <a:lstStyle/>
          <a:p>
            <a:r>
              <a:rPr lang="en-US" dirty="0"/>
              <a:t>07/16/96</a:t>
            </a:r>
            <a:endParaRPr lang="en-US" sz="1200" i="0" dirty="0"/>
          </a:p>
        </p:txBody>
      </p:sp>
      <p:sp>
        <p:nvSpPr>
          <p:cNvPr id="38916" name="Rectangle 6"/>
          <p:cNvSpPr>
            <a:spLocks noGrp="1" noChangeArrowheads="1"/>
          </p:cNvSpPr>
          <p:nvPr>
            <p:ph type="ftr" sz="quarter" idx="4"/>
          </p:nvPr>
        </p:nvSpPr>
        <p:spPr>
          <a:noFill/>
        </p:spPr>
        <p:txBody>
          <a:bodyPr/>
          <a:lstStyle/>
          <a:p>
            <a:r>
              <a:rPr lang="en-US" dirty="0"/>
              <a:t>*</a:t>
            </a:r>
            <a:endParaRPr lang="en-US" sz="1200" i="0" dirty="0"/>
          </a:p>
        </p:txBody>
      </p:sp>
      <p:sp>
        <p:nvSpPr>
          <p:cNvPr id="38917" name="Rectangle 7"/>
          <p:cNvSpPr>
            <a:spLocks noGrp="1" noChangeArrowheads="1"/>
          </p:cNvSpPr>
          <p:nvPr>
            <p:ph type="sldNum" sz="quarter" idx="5"/>
          </p:nvPr>
        </p:nvSpPr>
        <p:spPr>
          <a:noFill/>
        </p:spPr>
        <p:txBody>
          <a:bodyPr/>
          <a:lstStyle/>
          <a:p>
            <a:r>
              <a:rPr lang="en-US" dirty="0"/>
              <a:t>##</a:t>
            </a:r>
            <a:endParaRPr lang="en-US" sz="1200" i="0" dirty="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dirty="0"/>
              <a:t>*</a:t>
            </a:r>
            <a:endParaRPr lang="en-US" sz="1200" i="0" dirty="0"/>
          </a:p>
        </p:txBody>
      </p:sp>
      <p:sp>
        <p:nvSpPr>
          <p:cNvPr id="39939" name="Rectangle 3"/>
          <p:cNvSpPr>
            <a:spLocks noGrp="1" noChangeArrowheads="1"/>
          </p:cNvSpPr>
          <p:nvPr>
            <p:ph type="dt" sz="quarter" idx="1"/>
          </p:nvPr>
        </p:nvSpPr>
        <p:spPr>
          <a:noFill/>
        </p:spPr>
        <p:txBody>
          <a:bodyPr/>
          <a:lstStyle/>
          <a:p>
            <a:r>
              <a:rPr lang="en-US" dirty="0"/>
              <a:t>07/16/96</a:t>
            </a:r>
            <a:endParaRPr lang="en-US" sz="1200" i="0" dirty="0"/>
          </a:p>
        </p:txBody>
      </p:sp>
      <p:sp>
        <p:nvSpPr>
          <p:cNvPr id="39940" name="Rectangle 6"/>
          <p:cNvSpPr>
            <a:spLocks noGrp="1" noChangeArrowheads="1"/>
          </p:cNvSpPr>
          <p:nvPr>
            <p:ph type="ftr" sz="quarter" idx="4"/>
          </p:nvPr>
        </p:nvSpPr>
        <p:spPr>
          <a:noFill/>
        </p:spPr>
        <p:txBody>
          <a:bodyPr/>
          <a:lstStyle/>
          <a:p>
            <a:r>
              <a:rPr lang="en-US" dirty="0"/>
              <a:t>*</a:t>
            </a:r>
            <a:endParaRPr lang="en-US" sz="1200" i="0" dirty="0"/>
          </a:p>
        </p:txBody>
      </p:sp>
      <p:sp>
        <p:nvSpPr>
          <p:cNvPr id="39941" name="Rectangle 7"/>
          <p:cNvSpPr>
            <a:spLocks noGrp="1" noChangeArrowheads="1"/>
          </p:cNvSpPr>
          <p:nvPr>
            <p:ph type="sldNum" sz="quarter" idx="5"/>
          </p:nvPr>
        </p:nvSpPr>
        <p:spPr>
          <a:noFill/>
        </p:spPr>
        <p:txBody>
          <a:bodyPr/>
          <a:lstStyle/>
          <a:p>
            <a:r>
              <a:rPr lang="en-US" dirty="0"/>
              <a:t>##</a:t>
            </a:r>
            <a:endParaRPr lang="en-US" sz="1200" i="0" dirty="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dirty="0"/>
              <a:t>*</a:t>
            </a:r>
            <a:endParaRPr lang="en-US" sz="1200" i="0" dirty="0"/>
          </a:p>
        </p:txBody>
      </p:sp>
      <p:sp>
        <p:nvSpPr>
          <p:cNvPr id="40963" name="Rectangle 3"/>
          <p:cNvSpPr>
            <a:spLocks noGrp="1" noChangeArrowheads="1"/>
          </p:cNvSpPr>
          <p:nvPr>
            <p:ph type="dt" sz="quarter" idx="1"/>
          </p:nvPr>
        </p:nvSpPr>
        <p:spPr>
          <a:noFill/>
        </p:spPr>
        <p:txBody>
          <a:bodyPr/>
          <a:lstStyle/>
          <a:p>
            <a:r>
              <a:rPr lang="en-US" dirty="0"/>
              <a:t>07/16/96</a:t>
            </a:r>
            <a:endParaRPr lang="en-US" sz="1200" i="0" dirty="0"/>
          </a:p>
        </p:txBody>
      </p:sp>
      <p:sp>
        <p:nvSpPr>
          <p:cNvPr id="40964" name="Rectangle 6"/>
          <p:cNvSpPr>
            <a:spLocks noGrp="1" noChangeArrowheads="1"/>
          </p:cNvSpPr>
          <p:nvPr>
            <p:ph type="ftr" sz="quarter" idx="4"/>
          </p:nvPr>
        </p:nvSpPr>
        <p:spPr>
          <a:noFill/>
        </p:spPr>
        <p:txBody>
          <a:bodyPr/>
          <a:lstStyle/>
          <a:p>
            <a:r>
              <a:rPr lang="en-US" dirty="0"/>
              <a:t>*</a:t>
            </a:r>
            <a:endParaRPr lang="en-US" sz="1200" i="0" dirty="0"/>
          </a:p>
        </p:txBody>
      </p:sp>
      <p:sp>
        <p:nvSpPr>
          <p:cNvPr id="40965" name="Rectangle 7"/>
          <p:cNvSpPr>
            <a:spLocks noGrp="1" noChangeArrowheads="1"/>
          </p:cNvSpPr>
          <p:nvPr>
            <p:ph type="sldNum" sz="quarter" idx="5"/>
          </p:nvPr>
        </p:nvSpPr>
        <p:spPr>
          <a:noFill/>
        </p:spPr>
        <p:txBody>
          <a:bodyPr/>
          <a:lstStyle/>
          <a:p>
            <a:r>
              <a:rPr lang="en-US" dirty="0"/>
              <a:t>##</a:t>
            </a:r>
            <a:endParaRPr lang="en-US" sz="1200" i="0" dirty="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dirty="0"/>
              <a:t>*</a:t>
            </a:r>
            <a:endParaRPr lang="en-US" sz="1200" i="0" dirty="0"/>
          </a:p>
        </p:txBody>
      </p:sp>
      <p:sp>
        <p:nvSpPr>
          <p:cNvPr id="41987" name="Rectangle 3"/>
          <p:cNvSpPr>
            <a:spLocks noGrp="1" noChangeArrowheads="1"/>
          </p:cNvSpPr>
          <p:nvPr>
            <p:ph type="dt" sz="quarter" idx="1"/>
          </p:nvPr>
        </p:nvSpPr>
        <p:spPr>
          <a:noFill/>
        </p:spPr>
        <p:txBody>
          <a:bodyPr/>
          <a:lstStyle/>
          <a:p>
            <a:r>
              <a:rPr lang="en-US" dirty="0"/>
              <a:t>07/16/96</a:t>
            </a:r>
            <a:endParaRPr lang="en-US" sz="1200" i="0" dirty="0"/>
          </a:p>
        </p:txBody>
      </p:sp>
      <p:sp>
        <p:nvSpPr>
          <p:cNvPr id="41988" name="Rectangle 6"/>
          <p:cNvSpPr>
            <a:spLocks noGrp="1" noChangeArrowheads="1"/>
          </p:cNvSpPr>
          <p:nvPr>
            <p:ph type="ftr" sz="quarter" idx="4"/>
          </p:nvPr>
        </p:nvSpPr>
        <p:spPr>
          <a:noFill/>
        </p:spPr>
        <p:txBody>
          <a:bodyPr/>
          <a:lstStyle/>
          <a:p>
            <a:r>
              <a:rPr lang="en-US" dirty="0"/>
              <a:t>*</a:t>
            </a:r>
            <a:endParaRPr lang="en-US" sz="1200" i="0" dirty="0"/>
          </a:p>
        </p:txBody>
      </p:sp>
      <p:sp>
        <p:nvSpPr>
          <p:cNvPr id="41989" name="Rectangle 7"/>
          <p:cNvSpPr>
            <a:spLocks noGrp="1" noChangeArrowheads="1"/>
          </p:cNvSpPr>
          <p:nvPr>
            <p:ph type="sldNum" sz="quarter" idx="5"/>
          </p:nvPr>
        </p:nvSpPr>
        <p:spPr>
          <a:noFill/>
        </p:spPr>
        <p:txBody>
          <a:bodyPr/>
          <a:lstStyle/>
          <a:p>
            <a:r>
              <a:rPr lang="en-US" dirty="0"/>
              <a:t>##</a:t>
            </a:r>
            <a:endParaRPr lang="en-US" sz="1200" i="0" dirty="0"/>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dirty="0"/>
              <a:t>*</a:t>
            </a:r>
            <a:endParaRPr lang="en-US" sz="1200" i="0" dirty="0"/>
          </a:p>
        </p:txBody>
      </p:sp>
      <p:sp>
        <p:nvSpPr>
          <p:cNvPr id="43011" name="Rectangle 3"/>
          <p:cNvSpPr>
            <a:spLocks noGrp="1" noChangeArrowheads="1"/>
          </p:cNvSpPr>
          <p:nvPr>
            <p:ph type="dt" sz="quarter" idx="1"/>
          </p:nvPr>
        </p:nvSpPr>
        <p:spPr>
          <a:noFill/>
        </p:spPr>
        <p:txBody>
          <a:bodyPr/>
          <a:lstStyle/>
          <a:p>
            <a:r>
              <a:rPr lang="en-US" dirty="0"/>
              <a:t>07/16/96</a:t>
            </a:r>
            <a:endParaRPr lang="en-US" sz="1200" i="0" dirty="0"/>
          </a:p>
        </p:txBody>
      </p:sp>
      <p:sp>
        <p:nvSpPr>
          <p:cNvPr id="43012" name="Rectangle 6"/>
          <p:cNvSpPr>
            <a:spLocks noGrp="1" noChangeArrowheads="1"/>
          </p:cNvSpPr>
          <p:nvPr>
            <p:ph type="ftr" sz="quarter" idx="4"/>
          </p:nvPr>
        </p:nvSpPr>
        <p:spPr>
          <a:noFill/>
        </p:spPr>
        <p:txBody>
          <a:bodyPr/>
          <a:lstStyle/>
          <a:p>
            <a:r>
              <a:rPr lang="en-US" dirty="0"/>
              <a:t>*</a:t>
            </a:r>
            <a:endParaRPr lang="en-US" sz="1200" i="0" dirty="0"/>
          </a:p>
        </p:txBody>
      </p:sp>
      <p:sp>
        <p:nvSpPr>
          <p:cNvPr id="43013" name="Rectangle 7"/>
          <p:cNvSpPr>
            <a:spLocks noGrp="1" noChangeArrowheads="1"/>
          </p:cNvSpPr>
          <p:nvPr>
            <p:ph type="sldNum" sz="quarter" idx="5"/>
          </p:nvPr>
        </p:nvSpPr>
        <p:spPr>
          <a:noFill/>
        </p:spPr>
        <p:txBody>
          <a:bodyPr/>
          <a:lstStyle/>
          <a:p>
            <a:r>
              <a:rPr lang="en-US" dirty="0"/>
              <a:t>##</a:t>
            </a:r>
            <a:endParaRPr lang="en-US" sz="1200" i="0" dirty="0"/>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dirty="0"/>
              <a:t>*</a:t>
            </a:r>
            <a:endParaRPr lang="en-US" sz="1200" i="0" dirty="0"/>
          </a:p>
        </p:txBody>
      </p:sp>
      <p:sp>
        <p:nvSpPr>
          <p:cNvPr id="44035" name="Rectangle 3"/>
          <p:cNvSpPr>
            <a:spLocks noGrp="1" noChangeArrowheads="1"/>
          </p:cNvSpPr>
          <p:nvPr>
            <p:ph type="dt" sz="quarter" idx="1"/>
          </p:nvPr>
        </p:nvSpPr>
        <p:spPr>
          <a:noFill/>
        </p:spPr>
        <p:txBody>
          <a:bodyPr/>
          <a:lstStyle/>
          <a:p>
            <a:r>
              <a:rPr lang="en-US" dirty="0"/>
              <a:t>07/16/96</a:t>
            </a:r>
            <a:endParaRPr lang="en-US" sz="1200" i="0" dirty="0"/>
          </a:p>
        </p:txBody>
      </p:sp>
      <p:sp>
        <p:nvSpPr>
          <p:cNvPr id="44036" name="Rectangle 6"/>
          <p:cNvSpPr>
            <a:spLocks noGrp="1" noChangeArrowheads="1"/>
          </p:cNvSpPr>
          <p:nvPr>
            <p:ph type="ftr" sz="quarter" idx="4"/>
          </p:nvPr>
        </p:nvSpPr>
        <p:spPr>
          <a:noFill/>
        </p:spPr>
        <p:txBody>
          <a:bodyPr/>
          <a:lstStyle/>
          <a:p>
            <a:r>
              <a:rPr lang="en-US" dirty="0"/>
              <a:t>*</a:t>
            </a:r>
            <a:endParaRPr lang="en-US" sz="1200" i="0" dirty="0"/>
          </a:p>
        </p:txBody>
      </p:sp>
      <p:sp>
        <p:nvSpPr>
          <p:cNvPr id="44037" name="Rectangle 7"/>
          <p:cNvSpPr>
            <a:spLocks noGrp="1" noChangeArrowheads="1"/>
          </p:cNvSpPr>
          <p:nvPr>
            <p:ph type="sldNum" sz="quarter" idx="5"/>
          </p:nvPr>
        </p:nvSpPr>
        <p:spPr>
          <a:noFill/>
        </p:spPr>
        <p:txBody>
          <a:bodyPr/>
          <a:lstStyle/>
          <a:p>
            <a:r>
              <a:rPr lang="en-US" dirty="0"/>
              <a:t>##</a:t>
            </a:r>
            <a:endParaRPr lang="en-US" sz="1200" i="0" dirty="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dirty="0"/>
              <a:t>*</a:t>
            </a:r>
            <a:endParaRPr lang="en-US" sz="1200" i="0" dirty="0"/>
          </a:p>
        </p:txBody>
      </p:sp>
      <p:sp>
        <p:nvSpPr>
          <p:cNvPr id="46083" name="Rectangle 3"/>
          <p:cNvSpPr>
            <a:spLocks noGrp="1" noChangeArrowheads="1"/>
          </p:cNvSpPr>
          <p:nvPr>
            <p:ph type="dt" sz="quarter" idx="1"/>
          </p:nvPr>
        </p:nvSpPr>
        <p:spPr>
          <a:noFill/>
        </p:spPr>
        <p:txBody>
          <a:bodyPr/>
          <a:lstStyle/>
          <a:p>
            <a:r>
              <a:rPr lang="en-US" dirty="0"/>
              <a:t>07/16/96</a:t>
            </a:r>
            <a:endParaRPr lang="en-US" sz="1200" i="0" dirty="0"/>
          </a:p>
        </p:txBody>
      </p:sp>
      <p:sp>
        <p:nvSpPr>
          <p:cNvPr id="46084" name="Rectangle 6"/>
          <p:cNvSpPr>
            <a:spLocks noGrp="1" noChangeArrowheads="1"/>
          </p:cNvSpPr>
          <p:nvPr>
            <p:ph type="ftr" sz="quarter" idx="4"/>
          </p:nvPr>
        </p:nvSpPr>
        <p:spPr>
          <a:noFill/>
        </p:spPr>
        <p:txBody>
          <a:bodyPr/>
          <a:lstStyle/>
          <a:p>
            <a:r>
              <a:rPr lang="en-US" dirty="0"/>
              <a:t>*</a:t>
            </a:r>
            <a:endParaRPr lang="en-US" sz="1200" i="0" dirty="0"/>
          </a:p>
        </p:txBody>
      </p:sp>
      <p:sp>
        <p:nvSpPr>
          <p:cNvPr id="46085" name="Rectangle 7"/>
          <p:cNvSpPr>
            <a:spLocks noGrp="1" noChangeArrowheads="1"/>
          </p:cNvSpPr>
          <p:nvPr>
            <p:ph type="sldNum" sz="quarter" idx="5"/>
          </p:nvPr>
        </p:nvSpPr>
        <p:spPr>
          <a:noFill/>
        </p:spPr>
        <p:txBody>
          <a:bodyPr/>
          <a:lstStyle/>
          <a:p>
            <a:r>
              <a:rPr lang="en-US" dirty="0"/>
              <a:t>##</a:t>
            </a:r>
            <a:endParaRPr lang="en-US" sz="1200" i="0" dirty="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dirty="0"/>
              <a:t>*</a:t>
            </a:r>
            <a:endParaRPr lang="en-US" sz="1200" i="0" dirty="0"/>
          </a:p>
        </p:txBody>
      </p:sp>
      <p:sp>
        <p:nvSpPr>
          <p:cNvPr id="47107" name="Rectangle 3"/>
          <p:cNvSpPr>
            <a:spLocks noGrp="1" noChangeArrowheads="1"/>
          </p:cNvSpPr>
          <p:nvPr>
            <p:ph type="dt" sz="quarter" idx="1"/>
          </p:nvPr>
        </p:nvSpPr>
        <p:spPr>
          <a:noFill/>
        </p:spPr>
        <p:txBody>
          <a:bodyPr/>
          <a:lstStyle/>
          <a:p>
            <a:r>
              <a:rPr lang="en-US" dirty="0"/>
              <a:t>07/16/96</a:t>
            </a:r>
            <a:endParaRPr lang="en-US" sz="1200" i="0" dirty="0"/>
          </a:p>
        </p:txBody>
      </p:sp>
      <p:sp>
        <p:nvSpPr>
          <p:cNvPr id="47108" name="Rectangle 6"/>
          <p:cNvSpPr>
            <a:spLocks noGrp="1" noChangeArrowheads="1"/>
          </p:cNvSpPr>
          <p:nvPr>
            <p:ph type="ftr" sz="quarter" idx="4"/>
          </p:nvPr>
        </p:nvSpPr>
        <p:spPr>
          <a:noFill/>
        </p:spPr>
        <p:txBody>
          <a:bodyPr/>
          <a:lstStyle/>
          <a:p>
            <a:r>
              <a:rPr lang="en-US" dirty="0"/>
              <a:t>*</a:t>
            </a:r>
            <a:endParaRPr lang="en-US" sz="1200" i="0" dirty="0"/>
          </a:p>
        </p:txBody>
      </p:sp>
      <p:sp>
        <p:nvSpPr>
          <p:cNvPr id="47109" name="Rectangle 7"/>
          <p:cNvSpPr>
            <a:spLocks noGrp="1" noChangeArrowheads="1"/>
          </p:cNvSpPr>
          <p:nvPr>
            <p:ph type="sldNum" sz="quarter" idx="5"/>
          </p:nvPr>
        </p:nvSpPr>
        <p:spPr>
          <a:noFill/>
        </p:spPr>
        <p:txBody>
          <a:bodyPr/>
          <a:lstStyle/>
          <a:p>
            <a:r>
              <a:rPr lang="en-US" dirty="0"/>
              <a:t>##</a:t>
            </a:r>
            <a:endParaRPr lang="en-US" sz="1200" i="0" dirty="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US" dirty="0"/>
              <a:t>*</a:t>
            </a:r>
            <a:endParaRPr lang="en-US" sz="1200" i="0" dirty="0"/>
          </a:p>
        </p:txBody>
      </p:sp>
      <p:sp>
        <p:nvSpPr>
          <p:cNvPr id="49155" name="Rectangle 3"/>
          <p:cNvSpPr>
            <a:spLocks noGrp="1" noChangeArrowheads="1"/>
          </p:cNvSpPr>
          <p:nvPr>
            <p:ph type="dt" sz="quarter" idx="1"/>
          </p:nvPr>
        </p:nvSpPr>
        <p:spPr>
          <a:noFill/>
        </p:spPr>
        <p:txBody>
          <a:bodyPr/>
          <a:lstStyle/>
          <a:p>
            <a:r>
              <a:rPr lang="en-US" dirty="0"/>
              <a:t>07/16/96</a:t>
            </a:r>
            <a:endParaRPr lang="en-US" sz="1200" i="0" dirty="0"/>
          </a:p>
        </p:txBody>
      </p:sp>
      <p:sp>
        <p:nvSpPr>
          <p:cNvPr id="49156" name="Rectangle 6"/>
          <p:cNvSpPr>
            <a:spLocks noGrp="1" noChangeArrowheads="1"/>
          </p:cNvSpPr>
          <p:nvPr>
            <p:ph type="ftr" sz="quarter" idx="4"/>
          </p:nvPr>
        </p:nvSpPr>
        <p:spPr>
          <a:noFill/>
        </p:spPr>
        <p:txBody>
          <a:bodyPr/>
          <a:lstStyle/>
          <a:p>
            <a:r>
              <a:rPr lang="en-US" dirty="0"/>
              <a:t>*</a:t>
            </a:r>
            <a:endParaRPr lang="en-US" sz="1200" i="0" dirty="0"/>
          </a:p>
        </p:txBody>
      </p:sp>
      <p:sp>
        <p:nvSpPr>
          <p:cNvPr id="49157" name="Rectangle 7"/>
          <p:cNvSpPr>
            <a:spLocks noGrp="1" noChangeArrowheads="1"/>
          </p:cNvSpPr>
          <p:nvPr>
            <p:ph type="sldNum" sz="quarter" idx="5"/>
          </p:nvPr>
        </p:nvSpPr>
        <p:spPr>
          <a:noFill/>
        </p:spPr>
        <p:txBody>
          <a:bodyPr/>
          <a:lstStyle/>
          <a:p>
            <a:r>
              <a:rPr lang="en-US" dirty="0"/>
              <a:t>##</a:t>
            </a:r>
            <a:endParaRPr lang="en-US" sz="1200" i="0" dirty="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US" dirty="0"/>
              <a:t>*</a:t>
            </a:r>
            <a:endParaRPr lang="en-US" sz="1200" i="0" dirty="0"/>
          </a:p>
        </p:txBody>
      </p:sp>
      <p:sp>
        <p:nvSpPr>
          <p:cNvPr id="54275" name="Rectangle 3"/>
          <p:cNvSpPr>
            <a:spLocks noGrp="1" noChangeArrowheads="1"/>
          </p:cNvSpPr>
          <p:nvPr>
            <p:ph type="dt" sz="quarter" idx="1"/>
          </p:nvPr>
        </p:nvSpPr>
        <p:spPr>
          <a:noFill/>
        </p:spPr>
        <p:txBody>
          <a:bodyPr/>
          <a:lstStyle/>
          <a:p>
            <a:r>
              <a:rPr lang="en-US" dirty="0"/>
              <a:t>07/16/96</a:t>
            </a:r>
            <a:endParaRPr lang="en-US" sz="1200" i="0" dirty="0"/>
          </a:p>
        </p:txBody>
      </p:sp>
      <p:sp>
        <p:nvSpPr>
          <p:cNvPr id="54276" name="Rectangle 6"/>
          <p:cNvSpPr>
            <a:spLocks noGrp="1" noChangeArrowheads="1"/>
          </p:cNvSpPr>
          <p:nvPr>
            <p:ph type="ftr" sz="quarter" idx="4"/>
          </p:nvPr>
        </p:nvSpPr>
        <p:spPr>
          <a:noFill/>
        </p:spPr>
        <p:txBody>
          <a:bodyPr/>
          <a:lstStyle/>
          <a:p>
            <a:r>
              <a:rPr lang="en-US" dirty="0"/>
              <a:t>*</a:t>
            </a:r>
            <a:endParaRPr lang="en-US" sz="1200" i="0" dirty="0"/>
          </a:p>
        </p:txBody>
      </p:sp>
      <p:sp>
        <p:nvSpPr>
          <p:cNvPr id="54277" name="Rectangle 7"/>
          <p:cNvSpPr>
            <a:spLocks noGrp="1" noChangeArrowheads="1"/>
          </p:cNvSpPr>
          <p:nvPr>
            <p:ph type="sldNum" sz="quarter" idx="5"/>
          </p:nvPr>
        </p:nvSpPr>
        <p:spPr>
          <a:noFill/>
        </p:spPr>
        <p:txBody>
          <a:bodyPr/>
          <a:lstStyle/>
          <a:p>
            <a:r>
              <a:rPr lang="en-US" dirty="0"/>
              <a:t>##</a:t>
            </a:r>
            <a:endParaRPr lang="en-US" sz="1200" i="0" dirty="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dirty="0"/>
              <a:t>*</a:t>
            </a:r>
            <a:endParaRPr lang="en-US" sz="1200" i="0" dirty="0"/>
          </a:p>
        </p:txBody>
      </p:sp>
      <p:sp>
        <p:nvSpPr>
          <p:cNvPr id="30723" name="Rectangle 3"/>
          <p:cNvSpPr>
            <a:spLocks noGrp="1" noChangeArrowheads="1"/>
          </p:cNvSpPr>
          <p:nvPr>
            <p:ph type="dt" sz="quarter" idx="1"/>
          </p:nvPr>
        </p:nvSpPr>
        <p:spPr>
          <a:noFill/>
        </p:spPr>
        <p:txBody>
          <a:bodyPr/>
          <a:lstStyle/>
          <a:p>
            <a:r>
              <a:rPr lang="en-US" dirty="0"/>
              <a:t>07/16/96</a:t>
            </a:r>
            <a:endParaRPr lang="en-US" sz="1200" i="0" dirty="0"/>
          </a:p>
        </p:txBody>
      </p:sp>
      <p:sp>
        <p:nvSpPr>
          <p:cNvPr id="30724" name="Rectangle 6"/>
          <p:cNvSpPr>
            <a:spLocks noGrp="1" noChangeArrowheads="1"/>
          </p:cNvSpPr>
          <p:nvPr>
            <p:ph type="ftr" sz="quarter" idx="4"/>
          </p:nvPr>
        </p:nvSpPr>
        <p:spPr>
          <a:noFill/>
        </p:spPr>
        <p:txBody>
          <a:bodyPr/>
          <a:lstStyle/>
          <a:p>
            <a:r>
              <a:rPr lang="en-US" dirty="0"/>
              <a:t>*</a:t>
            </a:r>
            <a:endParaRPr lang="en-US" sz="1200" i="0" dirty="0"/>
          </a:p>
        </p:txBody>
      </p:sp>
      <p:sp>
        <p:nvSpPr>
          <p:cNvPr id="30725" name="Rectangle 7"/>
          <p:cNvSpPr>
            <a:spLocks noGrp="1" noChangeArrowheads="1"/>
          </p:cNvSpPr>
          <p:nvPr>
            <p:ph type="sldNum" sz="quarter" idx="5"/>
          </p:nvPr>
        </p:nvSpPr>
        <p:spPr>
          <a:noFill/>
        </p:spPr>
        <p:txBody>
          <a:bodyPr/>
          <a:lstStyle/>
          <a:p>
            <a:r>
              <a:rPr lang="en-US" dirty="0"/>
              <a:t>##</a:t>
            </a:r>
            <a:endParaRPr lang="en-US" sz="1200" i="0" dirty="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11A40-1AAA-49F6-B804-6C0BF8664B52}" type="slidenum">
              <a:rPr lang="en-US" smtClean="0"/>
              <a:t>22</a:t>
            </a:fld>
            <a:endParaRPr lang="en-US"/>
          </a:p>
        </p:txBody>
      </p:sp>
    </p:spTree>
    <p:extLst>
      <p:ext uri="{BB962C8B-B14F-4D97-AF65-F5344CB8AC3E}">
        <p14:creationId xmlns:p14="http://schemas.microsoft.com/office/powerpoint/2010/main" val="51677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r>
              <a:rPr lang="en-US" dirty="0"/>
              <a:t>*</a:t>
            </a:r>
            <a:endParaRPr lang="en-US" sz="1200" i="0" dirty="0"/>
          </a:p>
        </p:txBody>
      </p:sp>
      <p:sp>
        <p:nvSpPr>
          <p:cNvPr id="31747" name="Rectangle 3"/>
          <p:cNvSpPr>
            <a:spLocks noGrp="1" noChangeArrowheads="1"/>
          </p:cNvSpPr>
          <p:nvPr>
            <p:ph type="dt" sz="quarter" idx="1"/>
          </p:nvPr>
        </p:nvSpPr>
        <p:spPr>
          <a:noFill/>
        </p:spPr>
        <p:txBody>
          <a:bodyPr/>
          <a:lstStyle/>
          <a:p>
            <a:r>
              <a:rPr lang="en-US" dirty="0"/>
              <a:t>07/16/96</a:t>
            </a:r>
            <a:endParaRPr lang="en-US" sz="1200" i="0" dirty="0"/>
          </a:p>
        </p:txBody>
      </p:sp>
      <p:sp>
        <p:nvSpPr>
          <p:cNvPr id="31748" name="Rectangle 6"/>
          <p:cNvSpPr>
            <a:spLocks noGrp="1" noChangeArrowheads="1"/>
          </p:cNvSpPr>
          <p:nvPr>
            <p:ph type="ftr" sz="quarter" idx="4"/>
          </p:nvPr>
        </p:nvSpPr>
        <p:spPr>
          <a:noFill/>
        </p:spPr>
        <p:txBody>
          <a:bodyPr/>
          <a:lstStyle/>
          <a:p>
            <a:r>
              <a:rPr lang="en-US" dirty="0"/>
              <a:t>*</a:t>
            </a:r>
            <a:endParaRPr lang="en-US" sz="1200" i="0" dirty="0"/>
          </a:p>
        </p:txBody>
      </p:sp>
      <p:sp>
        <p:nvSpPr>
          <p:cNvPr id="31749" name="Rectangle 7"/>
          <p:cNvSpPr>
            <a:spLocks noGrp="1" noChangeArrowheads="1"/>
          </p:cNvSpPr>
          <p:nvPr>
            <p:ph type="sldNum" sz="quarter" idx="5"/>
          </p:nvPr>
        </p:nvSpPr>
        <p:spPr>
          <a:noFill/>
        </p:spPr>
        <p:txBody>
          <a:bodyPr/>
          <a:lstStyle/>
          <a:p>
            <a:r>
              <a:rPr lang="en-US" dirty="0"/>
              <a:t>##</a:t>
            </a:r>
            <a:endParaRPr lang="en-US" sz="1200" i="0" dirty="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r>
              <a:rPr lang="en-US" dirty="0"/>
              <a:t>*</a:t>
            </a:r>
            <a:endParaRPr lang="en-US" sz="1200" i="0" dirty="0"/>
          </a:p>
        </p:txBody>
      </p:sp>
      <p:sp>
        <p:nvSpPr>
          <p:cNvPr id="32771" name="Rectangle 3"/>
          <p:cNvSpPr>
            <a:spLocks noGrp="1" noChangeArrowheads="1"/>
          </p:cNvSpPr>
          <p:nvPr>
            <p:ph type="dt" sz="quarter" idx="1"/>
          </p:nvPr>
        </p:nvSpPr>
        <p:spPr>
          <a:noFill/>
        </p:spPr>
        <p:txBody>
          <a:bodyPr/>
          <a:lstStyle/>
          <a:p>
            <a:r>
              <a:rPr lang="en-US" dirty="0"/>
              <a:t>07/16/96</a:t>
            </a:r>
            <a:endParaRPr lang="en-US" sz="1200" i="0" dirty="0"/>
          </a:p>
        </p:txBody>
      </p:sp>
      <p:sp>
        <p:nvSpPr>
          <p:cNvPr id="32772" name="Rectangle 6"/>
          <p:cNvSpPr>
            <a:spLocks noGrp="1" noChangeArrowheads="1"/>
          </p:cNvSpPr>
          <p:nvPr>
            <p:ph type="ftr" sz="quarter" idx="4"/>
          </p:nvPr>
        </p:nvSpPr>
        <p:spPr>
          <a:noFill/>
        </p:spPr>
        <p:txBody>
          <a:bodyPr/>
          <a:lstStyle/>
          <a:p>
            <a:r>
              <a:rPr lang="en-US" dirty="0"/>
              <a:t>*</a:t>
            </a:r>
            <a:endParaRPr lang="en-US" sz="1200" i="0" dirty="0"/>
          </a:p>
        </p:txBody>
      </p:sp>
      <p:sp>
        <p:nvSpPr>
          <p:cNvPr id="32773" name="Rectangle 7"/>
          <p:cNvSpPr>
            <a:spLocks noGrp="1" noChangeArrowheads="1"/>
          </p:cNvSpPr>
          <p:nvPr>
            <p:ph type="sldNum" sz="quarter" idx="5"/>
          </p:nvPr>
        </p:nvSpPr>
        <p:spPr>
          <a:noFill/>
        </p:spPr>
        <p:txBody>
          <a:bodyPr/>
          <a:lstStyle/>
          <a:p>
            <a:r>
              <a:rPr lang="en-US" dirty="0"/>
              <a:t>##</a:t>
            </a:r>
            <a:endParaRPr lang="en-US" sz="1200" i="0" dirty="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dirty="0"/>
              <a:t>*</a:t>
            </a:r>
            <a:endParaRPr lang="en-US" sz="1200" i="0" dirty="0"/>
          </a:p>
        </p:txBody>
      </p:sp>
      <p:sp>
        <p:nvSpPr>
          <p:cNvPr id="33795" name="Rectangle 3"/>
          <p:cNvSpPr>
            <a:spLocks noGrp="1" noChangeArrowheads="1"/>
          </p:cNvSpPr>
          <p:nvPr>
            <p:ph type="dt" sz="quarter" idx="1"/>
          </p:nvPr>
        </p:nvSpPr>
        <p:spPr>
          <a:noFill/>
        </p:spPr>
        <p:txBody>
          <a:bodyPr/>
          <a:lstStyle/>
          <a:p>
            <a:r>
              <a:rPr lang="en-US" dirty="0"/>
              <a:t>07/16/96</a:t>
            </a:r>
            <a:endParaRPr lang="en-US" sz="1200" i="0" dirty="0"/>
          </a:p>
        </p:txBody>
      </p:sp>
      <p:sp>
        <p:nvSpPr>
          <p:cNvPr id="33796" name="Rectangle 6"/>
          <p:cNvSpPr>
            <a:spLocks noGrp="1" noChangeArrowheads="1"/>
          </p:cNvSpPr>
          <p:nvPr>
            <p:ph type="ftr" sz="quarter" idx="4"/>
          </p:nvPr>
        </p:nvSpPr>
        <p:spPr>
          <a:noFill/>
        </p:spPr>
        <p:txBody>
          <a:bodyPr/>
          <a:lstStyle/>
          <a:p>
            <a:r>
              <a:rPr lang="en-US" dirty="0"/>
              <a:t>*</a:t>
            </a:r>
            <a:endParaRPr lang="en-US" sz="1200" i="0" dirty="0"/>
          </a:p>
        </p:txBody>
      </p:sp>
      <p:sp>
        <p:nvSpPr>
          <p:cNvPr id="33797" name="Rectangle 7"/>
          <p:cNvSpPr>
            <a:spLocks noGrp="1" noChangeArrowheads="1"/>
          </p:cNvSpPr>
          <p:nvPr>
            <p:ph type="sldNum" sz="quarter" idx="5"/>
          </p:nvPr>
        </p:nvSpPr>
        <p:spPr>
          <a:noFill/>
        </p:spPr>
        <p:txBody>
          <a:bodyPr/>
          <a:lstStyle/>
          <a:p>
            <a:r>
              <a:rPr lang="en-US" dirty="0"/>
              <a:t>##</a:t>
            </a:r>
            <a:endParaRPr lang="en-US" sz="1200" i="0" dirty="0"/>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dirty="0"/>
              <a:t>*</a:t>
            </a:r>
            <a:endParaRPr lang="en-US" sz="1200" i="0" dirty="0"/>
          </a:p>
        </p:txBody>
      </p:sp>
      <p:sp>
        <p:nvSpPr>
          <p:cNvPr id="34819" name="Rectangle 3"/>
          <p:cNvSpPr>
            <a:spLocks noGrp="1" noChangeArrowheads="1"/>
          </p:cNvSpPr>
          <p:nvPr>
            <p:ph type="dt" sz="quarter" idx="1"/>
          </p:nvPr>
        </p:nvSpPr>
        <p:spPr>
          <a:noFill/>
        </p:spPr>
        <p:txBody>
          <a:bodyPr/>
          <a:lstStyle/>
          <a:p>
            <a:r>
              <a:rPr lang="en-US" dirty="0"/>
              <a:t>07/16/96</a:t>
            </a:r>
            <a:endParaRPr lang="en-US" sz="1200" i="0" dirty="0"/>
          </a:p>
        </p:txBody>
      </p:sp>
      <p:sp>
        <p:nvSpPr>
          <p:cNvPr id="34820" name="Rectangle 6"/>
          <p:cNvSpPr>
            <a:spLocks noGrp="1" noChangeArrowheads="1"/>
          </p:cNvSpPr>
          <p:nvPr>
            <p:ph type="ftr" sz="quarter" idx="4"/>
          </p:nvPr>
        </p:nvSpPr>
        <p:spPr>
          <a:noFill/>
        </p:spPr>
        <p:txBody>
          <a:bodyPr/>
          <a:lstStyle/>
          <a:p>
            <a:r>
              <a:rPr lang="en-US" dirty="0"/>
              <a:t>*</a:t>
            </a:r>
            <a:endParaRPr lang="en-US" sz="1200" i="0" dirty="0"/>
          </a:p>
        </p:txBody>
      </p:sp>
      <p:sp>
        <p:nvSpPr>
          <p:cNvPr id="34821" name="Rectangle 7"/>
          <p:cNvSpPr>
            <a:spLocks noGrp="1" noChangeArrowheads="1"/>
          </p:cNvSpPr>
          <p:nvPr>
            <p:ph type="sldNum" sz="quarter" idx="5"/>
          </p:nvPr>
        </p:nvSpPr>
        <p:spPr>
          <a:noFill/>
        </p:spPr>
        <p:txBody>
          <a:bodyPr/>
          <a:lstStyle/>
          <a:p>
            <a:r>
              <a:rPr lang="en-US" dirty="0"/>
              <a:t>##</a:t>
            </a:r>
            <a:endParaRPr lang="en-US" sz="1200" i="0" dirty="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dirty="0"/>
              <a:t>*</a:t>
            </a:r>
            <a:endParaRPr lang="en-US" sz="1200" i="0" dirty="0"/>
          </a:p>
        </p:txBody>
      </p:sp>
      <p:sp>
        <p:nvSpPr>
          <p:cNvPr id="35843" name="Rectangle 3"/>
          <p:cNvSpPr>
            <a:spLocks noGrp="1" noChangeArrowheads="1"/>
          </p:cNvSpPr>
          <p:nvPr>
            <p:ph type="dt" sz="quarter" idx="1"/>
          </p:nvPr>
        </p:nvSpPr>
        <p:spPr>
          <a:noFill/>
        </p:spPr>
        <p:txBody>
          <a:bodyPr/>
          <a:lstStyle/>
          <a:p>
            <a:r>
              <a:rPr lang="en-US" dirty="0"/>
              <a:t>07/16/96</a:t>
            </a:r>
            <a:endParaRPr lang="en-US" sz="1200" i="0" dirty="0"/>
          </a:p>
        </p:txBody>
      </p:sp>
      <p:sp>
        <p:nvSpPr>
          <p:cNvPr id="35844" name="Rectangle 6"/>
          <p:cNvSpPr>
            <a:spLocks noGrp="1" noChangeArrowheads="1"/>
          </p:cNvSpPr>
          <p:nvPr>
            <p:ph type="ftr" sz="quarter" idx="4"/>
          </p:nvPr>
        </p:nvSpPr>
        <p:spPr>
          <a:noFill/>
        </p:spPr>
        <p:txBody>
          <a:bodyPr/>
          <a:lstStyle/>
          <a:p>
            <a:r>
              <a:rPr lang="en-US" dirty="0"/>
              <a:t>*</a:t>
            </a:r>
            <a:endParaRPr lang="en-US" sz="1200" i="0" dirty="0"/>
          </a:p>
        </p:txBody>
      </p:sp>
      <p:sp>
        <p:nvSpPr>
          <p:cNvPr id="35845" name="Rectangle 7"/>
          <p:cNvSpPr>
            <a:spLocks noGrp="1" noChangeArrowheads="1"/>
          </p:cNvSpPr>
          <p:nvPr>
            <p:ph type="sldNum" sz="quarter" idx="5"/>
          </p:nvPr>
        </p:nvSpPr>
        <p:spPr>
          <a:noFill/>
        </p:spPr>
        <p:txBody>
          <a:bodyPr/>
          <a:lstStyle/>
          <a:p>
            <a:r>
              <a:rPr lang="en-US" dirty="0"/>
              <a:t>##</a:t>
            </a:r>
            <a:endParaRPr lang="en-US" sz="1200" i="0" dirty="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dirty="0"/>
              <a:t>*</a:t>
            </a:r>
            <a:endParaRPr lang="en-US" sz="1200" i="0" dirty="0"/>
          </a:p>
        </p:txBody>
      </p:sp>
      <p:sp>
        <p:nvSpPr>
          <p:cNvPr id="36867" name="Rectangle 3"/>
          <p:cNvSpPr>
            <a:spLocks noGrp="1" noChangeArrowheads="1"/>
          </p:cNvSpPr>
          <p:nvPr>
            <p:ph type="dt" sz="quarter" idx="1"/>
          </p:nvPr>
        </p:nvSpPr>
        <p:spPr>
          <a:noFill/>
        </p:spPr>
        <p:txBody>
          <a:bodyPr/>
          <a:lstStyle/>
          <a:p>
            <a:r>
              <a:rPr lang="en-US" dirty="0"/>
              <a:t>07/16/96</a:t>
            </a:r>
            <a:endParaRPr lang="en-US" sz="1200" i="0" dirty="0"/>
          </a:p>
        </p:txBody>
      </p:sp>
      <p:sp>
        <p:nvSpPr>
          <p:cNvPr id="36868" name="Rectangle 6"/>
          <p:cNvSpPr>
            <a:spLocks noGrp="1" noChangeArrowheads="1"/>
          </p:cNvSpPr>
          <p:nvPr>
            <p:ph type="ftr" sz="quarter" idx="4"/>
          </p:nvPr>
        </p:nvSpPr>
        <p:spPr>
          <a:noFill/>
        </p:spPr>
        <p:txBody>
          <a:bodyPr/>
          <a:lstStyle/>
          <a:p>
            <a:r>
              <a:rPr lang="en-US" dirty="0"/>
              <a:t>*</a:t>
            </a:r>
            <a:endParaRPr lang="en-US" sz="1200" i="0" dirty="0"/>
          </a:p>
        </p:txBody>
      </p:sp>
      <p:sp>
        <p:nvSpPr>
          <p:cNvPr id="36869" name="Rectangle 7"/>
          <p:cNvSpPr>
            <a:spLocks noGrp="1" noChangeArrowheads="1"/>
          </p:cNvSpPr>
          <p:nvPr>
            <p:ph type="sldNum" sz="quarter" idx="5"/>
          </p:nvPr>
        </p:nvSpPr>
        <p:spPr>
          <a:noFill/>
        </p:spPr>
        <p:txBody>
          <a:bodyPr/>
          <a:lstStyle/>
          <a:p>
            <a:r>
              <a:rPr lang="en-US" dirty="0"/>
              <a:t>##</a:t>
            </a:r>
            <a:endParaRPr lang="en-US" sz="1200" i="0" dirty="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dirty="0"/>
              <a:t>*</a:t>
            </a:r>
            <a:endParaRPr lang="en-US" sz="1200" i="0" dirty="0"/>
          </a:p>
        </p:txBody>
      </p:sp>
      <p:sp>
        <p:nvSpPr>
          <p:cNvPr id="37891" name="Rectangle 3"/>
          <p:cNvSpPr>
            <a:spLocks noGrp="1" noChangeArrowheads="1"/>
          </p:cNvSpPr>
          <p:nvPr>
            <p:ph type="dt" sz="quarter" idx="1"/>
          </p:nvPr>
        </p:nvSpPr>
        <p:spPr>
          <a:noFill/>
        </p:spPr>
        <p:txBody>
          <a:bodyPr/>
          <a:lstStyle/>
          <a:p>
            <a:r>
              <a:rPr lang="en-US" dirty="0"/>
              <a:t>07/16/96</a:t>
            </a:r>
            <a:endParaRPr lang="en-US" sz="1200" i="0" dirty="0"/>
          </a:p>
        </p:txBody>
      </p:sp>
      <p:sp>
        <p:nvSpPr>
          <p:cNvPr id="37892" name="Rectangle 6"/>
          <p:cNvSpPr>
            <a:spLocks noGrp="1" noChangeArrowheads="1"/>
          </p:cNvSpPr>
          <p:nvPr>
            <p:ph type="ftr" sz="quarter" idx="4"/>
          </p:nvPr>
        </p:nvSpPr>
        <p:spPr>
          <a:noFill/>
        </p:spPr>
        <p:txBody>
          <a:bodyPr/>
          <a:lstStyle/>
          <a:p>
            <a:r>
              <a:rPr lang="en-US" dirty="0"/>
              <a:t>*</a:t>
            </a:r>
            <a:endParaRPr lang="en-US" sz="1200" i="0" dirty="0"/>
          </a:p>
        </p:txBody>
      </p:sp>
      <p:sp>
        <p:nvSpPr>
          <p:cNvPr id="37893" name="Rectangle 7"/>
          <p:cNvSpPr>
            <a:spLocks noGrp="1" noChangeArrowheads="1"/>
          </p:cNvSpPr>
          <p:nvPr>
            <p:ph type="sldNum" sz="quarter" idx="5"/>
          </p:nvPr>
        </p:nvSpPr>
        <p:spPr>
          <a:noFill/>
        </p:spPr>
        <p:txBody>
          <a:bodyPr/>
          <a:lstStyle/>
          <a:p>
            <a:r>
              <a:rPr lang="en-US" dirty="0"/>
              <a:t>##</a:t>
            </a:r>
            <a:endParaRPr lang="en-US" sz="1200" i="0" dirty="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535FCC3C-8988-4BDC-9766-E783EAF8315B}" type="datetime1">
              <a:rPr lang="en-US" smtClean="0"/>
              <a:pPr>
                <a:defRPr/>
              </a:pPr>
              <a:t>11/8/2017</a:t>
            </a:fld>
            <a:endParaRPr lang="en-US"/>
          </a:p>
        </p:txBody>
      </p:sp>
      <p:sp>
        <p:nvSpPr>
          <p:cNvPr id="8" name="Slide Number Placeholder 7"/>
          <p:cNvSpPr>
            <a:spLocks noGrp="1"/>
          </p:cNvSpPr>
          <p:nvPr>
            <p:ph type="sldNum" sz="quarter" idx="11"/>
          </p:nvPr>
        </p:nvSpPr>
        <p:spPr/>
        <p:txBody>
          <a:bodyPr/>
          <a:lstStyle/>
          <a:p>
            <a:pPr>
              <a:defRPr/>
            </a:pPr>
            <a:fld id="{B4E8A561-7BF9-4165-9DBD-21BD4BBC93A2}"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0A4F870-A711-4C44-A36C-F1DC3F61B722}" type="datetime1">
              <a:rPr lang="en-US" smtClean="0"/>
              <a:pPr>
                <a:defRPr/>
              </a:pPr>
              <a:t>11/8/2017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F6FD2D-C19A-4085-B825-284BB72184F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80037E5-839E-403E-98FA-CDF467613B53}" type="datetime1">
              <a:rPr lang="en-US" smtClean="0"/>
              <a:pPr>
                <a:defRPr/>
              </a:pPr>
              <a:t>11/8/2017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183D5D-5CAB-48CA-995C-ED1BE98C9D0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63246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741613" y="1752600"/>
            <a:ext cx="5484812" cy="4191000"/>
          </a:xfrm>
        </p:spPr>
        <p:txBody>
          <a:bodyPr/>
          <a:lstStyle/>
          <a:p>
            <a:pPr lvl="0"/>
            <a:endParaRPr lang="en-US" noProof="0" smtClean="0"/>
          </a:p>
        </p:txBody>
      </p:sp>
      <p:sp>
        <p:nvSpPr>
          <p:cNvPr id="4" name="Rectangle 17"/>
          <p:cNvSpPr>
            <a:spLocks noGrp="1" noChangeArrowheads="1"/>
          </p:cNvSpPr>
          <p:nvPr>
            <p:ph type="sldNum" sz="quarter" idx="10"/>
          </p:nvPr>
        </p:nvSpPr>
        <p:spPr>
          <a:ln/>
        </p:spPr>
        <p:txBody>
          <a:bodyPr/>
          <a:lstStyle>
            <a:lvl1pPr>
              <a:defRPr/>
            </a:lvl1pPr>
          </a:lstStyle>
          <a:p>
            <a:pPr>
              <a:defRPr/>
            </a:pPr>
            <a:fld id="{072E5FE3-B0A5-4023-A52A-AD2E6E1EA58B}" type="slidenum">
              <a:rPr lang="en-US"/>
              <a:pPr>
                <a:defRPr/>
              </a:pPr>
              <a:t>‹#›</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dt" sz="quarter" idx="12"/>
          </p:nvPr>
        </p:nvSpPr>
        <p:spPr>
          <a:ln/>
        </p:spPr>
        <p:txBody>
          <a:bodyPr/>
          <a:lstStyle>
            <a:lvl1pPr>
              <a:defRPr/>
            </a:lvl1pPr>
          </a:lstStyle>
          <a:p>
            <a:pPr>
              <a:defRPr/>
            </a:pPr>
            <a:fld id="{8CBDE8FB-D1F5-4081-A0C4-6A4501952688}" type="datetime1">
              <a:rPr lang="en-US"/>
              <a:pPr>
                <a:defRPr/>
              </a:pPr>
              <a:t>11/8/2017</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6324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1613" y="1752600"/>
            <a:ext cx="266541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59425" y="1752600"/>
            <a:ext cx="2667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59425" y="3924300"/>
            <a:ext cx="2667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sldNum" sz="quarter" idx="10"/>
          </p:nvPr>
        </p:nvSpPr>
        <p:spPr>
          <a:ln/>
        </p:spPr>
        <p:txBody>
          <a:bodyPr/>
          <a:lstStyle>
            <a:lvl1pPr>
              <a:defRPr/>
            </a:lvl1pPr>
          </a:lstStyle>
          <a:p>
            <a:pPr>
              <a:defRPr/>
            </a:pPr>
            <a:fld id="{E6936619-4F3F-43EB-A923-725A842B1C15}" type="slidenum">
              <a:rPr lang="en-US"/>
              <a:pPr>
                <a:defRPr/>
              </a:pPr>
              <a:t>‹#›</a:t>
            </a:fld>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dt" sz="quarter" idx="12"/>
          </p:nvPr>
        </p:nvSpPr>
        <p:spPr>
          <a:ln/>
        </p:spPr>
        <p:txBody>
          <a:bodyPr/>
          <a:lstStyle>
            <a:lvl1pPr>
              <a:defRPr/>
            </a:lvl1pPr>
          </a:lstStyle>
          <a:p>
            <a:pPr>
              <a:defRPr/>
            </a:pPr>
            <a:fld id="{8F51F95A-C420-4D2D-A307-FEB3BEBFA14E}" type="datetime1">
              <a:rPr lang="en-US"/>
              <a:pPr>
                <a:defRPr/>
              </a:pPr>
              <a:t>11/8/2017</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6324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1613" y="1752600"/>
            <a:ext cx="266541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752600"/>
            <a:ext cx="2667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E71952D9-0D67-429D-88BD-01E478EB8926}" type="slidenum">
              <a:rPr lang="en-US"/>
              <a:pPr>
                <a:defRPr/>
              </a:pPr>
              <a:t>‹#›</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dt" sz="quarter" idx="12"/>
          </p:nvPr>
        </p:nvSpPr>
        <p:spPr>
          <a:ln/>
        </p:spPr>
        <p:txBody>
          <a:bodyPr/>
          <a:lstStyle>
            <a:lvl1pPr>
              <a:defRPr/>
            </a:lvl1pPr>
          </a:lstStyle>
          <a:p>
            <a:pPr>
              <a:defRPr/>
            </a:pPr>
            <a:fld id="{ABDBB43A-0C06-4274-8D6F-7CEB181C3180}" type="datetime1">
              <a:rPr lang="en-US"/>
              <a:pPr>
                <a:defRPr/>
              </a:pPr>
              <a:t>11/8/2017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5F68086D-D0DC-4074-ACE4-BC453B9BC070}" type="datetime1">
              <a:rPr lang="en-US" smtClean="0"/>
              <a:pPr>
                <a:defRPr/>
              </a:pPr>
              <a:t>11/8/2017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B03777-31B4-4689-A212-355BBC70C34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D9CACF-D1BD-4C33-AC8F-2C4939671013}" type="datetime1">
              <a:rPr lang="en-US" smtClean="0"/>
              <a:pPr>
                <a:defRPr/>
              </a:pPr>
              <a:t>11/8/2017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2B3B7C-3953-48BF-B5FE-D3395B2CBF53}"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BCFB2069-5192-41A1-900C-F9C46E2C69B5}" type="datetime1">
              <a:rPr lang="en-US" smtClean="0"/>
              <a:pPr>
                <a:defRPr/>
              </a:pPr>
              <a:t>11/8/2017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F648AC-0C8D-4BB7-A015-07163DDF6D4D}"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AD54960B-A0F0-4FEC-AB6A-798E8AC0F88D}" type="datetime1">
              <a:rPr lang="en-US" smtClean="0"/>
              <a:pPr>
                <a:defRPr/>
              </a:pPr>
              <a:t>11/8/2017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587261-4B99-4B0F-8B98-2FC5FC42CE77}"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130138B-E10F-4248-B156-32D805CE7982}" type="datetime1">
              <a:rPr lang="en-US" smtClean="0"/>
              <a:pPr>
                <a:defRPr/>
              </a:pPr>
              <a:t>11/8/2017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ABABFE-022D-4788-87E5-0A69E8748C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11988A-A3EC-457F-8862-51FB222E607F}" type="datetime1">
              <a:rPr lang="en-US" smtClean="0"/>
              <a:pPr>
                <a:defRPr/>
              </a:pPr>
              <a:t>11/8/2017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FAEA4B-B86C-4407-A156-3F7FA39B21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3D390C3-094E-4E15-90DB-E93479649579}" type="datetime1">
              <a:rPr lang="en-US" smtClean="0"/>
              <a:pPr>
                <a:defRPr/>
              </a:pPr>
              <a:t>11/8/2017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C54806-5B27-407A-9331-56EE1B06B4F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2A12010-A5D3-442D-B15E-FF14877D33A9}" type="datetime1">
              <a:rPr lang="en-US" smtClean="0"/>
              <a:pPr>
                <a:defRPr/>
              </a:pPr>
              <a:t>11/8/2017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030349-45B8-4F41-92A9-ED4F28892A5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8709A2EA-E032-46F9-AC4B-65AE23B0F79D}" type="datetime1">
              <a:rPr lang="en-US" smtClean="0"/>
              <a:pPr>
                <a:defRPr/>
              </a:pPr>
              <a:t>11/8/2017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0B1E63E6-D518-44F8-9185-92A9640CB61D}"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KMM387HNQ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g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lrsd.org/" TargetMode="External"/><Relationship Id="rId4" Type="http://schemas.openxmlformats.org/officeDocument/2006/relationships/hyperlink" Target="http://www.agate-arkansas.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hyperlink" Target="https://www.facebook.com/giftedlrsd/photos/a.273093029766133.1073741828.273091269766309/277873139288122/?type=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g"/><Relationship Id="rId5" Type="http://schemas.openxmlformats.org/officeDocument/2006/relationships/image" Target="../media/image13.jpeg"/><Relationship Id="rId10" Type="http://schemas.openxmlformats.org/officeDocument/2006/relationships/image" Target="../media/image17.jpg"/><Relationship Id="rId4" Type="http://schemas.openxmlformats.org/officeDocument/2006/relationships/image" Target="../media/image12.jpeg"/><Relationship Id="rId9" Type="http://schemas.openxmlformats.org/officeDocument/2006/relationships/hyperlink" Target="https://youtu.be/ZKSWXzAnVe0" TargetMode="External"/><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ctrTitle"/>
          </p:nvPr>
        </p:nvSpPr>
        <p:spPr>
          <a:xfrm>
            <a:off x="1066800" y="1143000"/>
            <a:ext cx="6324600" cy="1677988"/>
          </a:xfrm>
          <a:noFill/>
        </p:spPr>
        <p:txBody>
          <a:bodyPr>
            <a:normAutofit fontScale="90000"/>
          </a:bodyPr>
          <a:lstStyle/>
          <a:p>
            <a:r>
              <a:rPr lang="en-US" sz="4200" dirty="0" smtClean="0"/>
              <a:t>Forest Heights STEM Academy</a:t>
            </a:r>
            <a:br>
              <a:rPr lang="en-US" sz="4200" dirty="0" smtClean="0"/>
            </a:br>
            <a:r>
              <a:rPr lang="en-US" sz="1800" dirty="0" smtClean="0"/>
              <a:t>Gifted Programs</a:t>
            </a:r>
            <a:r>
              <a:rPr lang="en-US" sz="4200" dirty="0" smtClean="0"/>
              <a:t/>
            </a:r>
            <a:br>
              <a:rPr lang="en-US" sz="4200" dirty="0" smtClean="0"/>
            </a:br>
            <a:endParaRPr lang="en-US" sz="4200" dirty="0" smtClean="0"/>
          </a:p>
        </p:txBody>
      </p:sp>
      <p:sp>
        <p:nvSpPr>
          <p:cNvPr id="6148" name="Rectangle 5"/>
          <p:cNvSpPr>
            <a:spLocks noGrp="1" noChangeArrowheads="1"/>
          </p:cNvSpPr>
          <p:nvPr>
            <p:ph type="subTitle" idx="1"/>
          </p:nvPr>
        </p:nvSpPr>
        <p:spPr>
          <a:xfrm>
            <a:off x="1066800" y="2514600"/>
            <a:ext cx="6858000" cy="1676400"/>
          </a:xfrm>
          <a:noFill/>
        </p:spPr>
        <p:txBody>
          <a:bodyPr/>
          <a:lstStyle/>
          <a:p>
            <a:r>
              <a:rPr lang="en-US" sz="3600" dirty="0" smtClean="0">
                <a:solidFill>
                  <a:schemeClr val="tx2"/>
                </a:solidFill>
              </a:rPr>
              <a:t>Annual Gifted and Talented Informational Meeting</a:t>
            </a:r>
            <a:endParaRPr lang="en-US" sz="2000" dirty="0" smtClean="0">
              <a:solidFill>
                <a:schemeClr val="tx2"/>
              </a:solidFill>
            </a:endParaRPr>
          </a:p>
          <a:p>
            <a:endParaRPr lang="en-US" sz="2000" dirty="0" smtClean="0"/>
          </a:p>
        </p:txBody>
      </p:sp>
      <p:sp>
        <p:nvSpPr>
          <p:cNvPr id="6146" name="Rectangle 14"/>
          <p:cNvSpPr>
            <a:spLocks noGrp="1" noChangeArrowheads="1"/>
          </p:cNvSpPr>
          <p:nvPr>
            <p:ph type="dt" sz="half" idx="10"/>
          </p:nvPr>
        </p:nvSpPr>
        <p:spPr>
          <a:noFill/>
        </p:spPr>
        <p:txBody>
          <a:bodyPr/>
          <a:lstStyle/>
          <a:p>
            <a:fld id="{004BF088-44F0-4270-890B-70F06A184CFF}" type="datetime1">
              <a:rPr lang="en-US"/>
              <a:pPr/>
              <a:t>11/8/2017</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3048000" y="3886200"/>
            <a:ext cx="2362200" cy="24707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US" smtClean="0"/>
              <a:t>Gifted Characteristics</a:t>
            </a:r>
          </a:p>
        </p:txBody>
      </p:sp>
      <p:sp>
        <p:nvSpPr>
          <p:cNvPr id="12291" name="Rectangle 3"/>
          <p:cNvSpPr>
            <a:spLocks noGrp="1" noChangeArrowheads="1"/>
          </p:cNvSpPr>
          <p:nvPr>
            <p:ph idx="1"/>
          </p:nvPr>
        </p:nvSpPr>
        <p:spPr>
          <a:xfrm>
            <a:off x="990600" y="1754188"/>
            <a:ext cx="7235825" cy="4186237"/>
          </a:xfrm>
          <a:noFill/>
        </p:spPr>
        <p:txBody>
          <a:bodyPr>
            <a:normAutofit/>
          </a:bodyPr>
          <a:lstStyle/>
          <a:p>
            <a:pPr>
              <a:buFontTx/>
              <a:buNone/>
            </a:pPr>
            <a:r>
              <a:rPr lang="en-US" dirty="0" smtClean="0">
                <a:solidFill>
                  <a:srgbClr val="FFFF00"/>
                </a:solidFill>
              </a:rPr>
              <a:t>Motivational Examples </a:t>
            </a:r>
          </a:p>
          <a:p>
            <a:pPr>
              <a:buFontTx/>
              <a:buNone/>
            </a:pPr>
            <a:r>
              <a:rPr lang="en-US" dirty="0" smtClean="0">
                <a:solidFill>
                  <a:srgbClr val="FFFF00"/>
                </a:solidFill>
              </a:rPr>
              <a:t>-Easily bored with routine tasks.</a:t>
            </a:r>
          </a:p>
          <a:p>
            <a:pPr>
              <a:buFontTx/>
              <a:buNone/>
            </a:pPr>
            <a:r>
              <a:rPr lang="en-US" dirty="0" smtClean="0">
                <a:solidFill>
                  <a:srgbClr val="FFFF00"/>
                </a:solidFill>
              </a:rPr>
              <a:t>-Becomes absorbed in topics of interest.</a:t>
            </a:r>
          </a:p>
          <a:p>
            <a:pPr>
              <a:buFontTx/>
              <a:buNone/>
            </a:pPr>
            <a:r>
              <a:rPr lang="en-US" dirty="0" smtClean="0">
                <a:solidFill>
                  <a:srgbClr val="FFFF00"/>
                </a:solidFill>
              </a:rPr>
              <a:t>-Strives for perfection.</a:t>
            </a:r>
          </a:p>
          <a:p>
            <a:pPr>
              <a:buFontTx/>
              <a:buNone/>
            </a:pPr>
            <a:r>
              <a:rPr lang="en-US" dirty="0" smtClean="0">
                <a:solidFill>
                  <a:srgbClr val="FFFF00"/>
                </a:solidFill>
              </a:rPr>
              <a:t>-Works independently</a:t>
            </a:r>
          </a:p>
          <a:p>
            <a:pPr>
              <a:buFontTx/>
              <a:buNone/>
            </a:pPr>
            <a:r>
              <a:rPr lang="en-US" dirty="0" smtClean="0">
                <a:solidFill>
                  <a:srgbClr val="FFFF00"/>
                </a:solidFill>
              </a:rPr>
              <a:t>-Stubborn!  Are sure of what they like, want, and need.</a:t>
            </a:r>
          </a:p>
        </p:txBody>
      </p:sp>
      <p:sp>
        <p:nvSpPr>
          <p:cNvPr id="13314" name="Date Placeholder 5"/>
          <p:cNvSpPr>
            <a:spLocks noGrp="1"/>
          </p:cNvSpPr>
          <p:nvPr>
            <p:ph type="dt" sz="half" idx="10"/>
          </p:nvPr>
        </p:nvSpPr>
        <p:spPr>
          <a:noFill/>
        </p:spPr>
        <p:txBody>
          <a:bodyPr/>
          <a:lstStyle/>
          <a:p>
            <a:fld id="{979F3926-94B4-4679-B9AD-712000D9D725}" type="datetime1">
              <a:rPr lang="en-US"/>
              <a:pPr/>
              <a:t>11/8/2017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92310"/>
            <a:ext cx="29686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outHorizontal)">
                                      <p:cBhvr>
                                        <p:cTn id="7" dur="500"/>
                                        <p:tgtEl>
                                          <p:spTgt spid="1229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 calcmode="lin" valueType="num">
                                      <p:cBhvr additive="base">
                                        <p:cTn id="16"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additive="base">
                                        <p:cTn id="21"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 calcmode="lin" valueType="num">
                                      <p:cBhvr additive="base">
                                        <p:cTn id="26"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2291">
                                            <p:txEl>
                                              <p:pRg st="5" end="5"/>
                                            </p:txEl>
                                          </p:spTgt>
                                        </p:tgtEl>
                                        <p:attrNameLst>
                                          <p:attrName>style.visibility</p:attrName>
                                        </p:attrNameLst>
                                      </p:cBhvr>
                                      <p:to>
                                        <p:strVal val="visible"/>
                                      </p:to>
                                    </p:set>
                                    <p:anim calcmode="lin" valueType="num">
                                      <p:cBhvr additive="base">
                                        <p:cTn id="36"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t>Gifted Characteristics</a:t>
            </a:r>
          </a:p>
        </p:txBody>
      </p:sp>
      <p:sp>
        <p:nvSpPr>
          <p:cNvPr id="16387" name="Rectangle 3"/>
          <p:cNvSpPr>
            <a:spLocks noGrp="1" noChangeArrowheads="1"/>
          </p:cNvSpPr>
          <p:nvPr>
            <p:ph idx="1"/>
          </p:nvPr>
        </p:nvSpPr>
        <p:spPr>
          <a:xfrm>
            <a:off x="838200" y="1754188"/>
            <a:ext cx="7388225" cy="4186237"/>
          </a:xfrm>
          <a:noFill/>
        </p:spPr>
        <p:txBody>
          <a:bodyPr>
            <a:normAutofit/>
          </a:bodyPr>
          <a:lstStyle/>
          <a:p>
            <a:pPr>
              <a:buFontTx/>
              <a:buNone/>
            </a:pPr>
            <a:r>
              <a:rPr lang="en-US" dirty="0" smtClean="0">
                <a:solidFill>
                  <a:srgbClr val="FFFF00"/>
                </a:solidFill>
              </a:rPr>
              <a:t>Creativity Examples</a:t>
            </a:r>
          </a:p>
          <a:p>
            <a:pPr>
              <a:buFontTx/>
              <a:buNone/>
            </a:pPr>
            <a:r>
              <a:rPr lang="en-US" dirty="0" smtClean="0">
                <a:solidFill>
                  <a:srgbClr val="FFFF00"/>
                </a:solidFill>
              </a:rPr>
              <a:t>-Constantly asks questions.</a:t>
            </a:r>
          </a:p>
          <a:p>
            <a:pPr>
              <a:buFontTx/>
              <a:buNone/>
            </a:pPr>
            <a:r>
              <a:rPr lang="en-US" dirty="0" smtClean="0">
                <a:solidFill>
                  <a:srgbClr val="FFFF00"/>
                </a:solidFill>
              </a:rPr>
              <a:t>-Gives unique and clever responses.</a:t>
            </a:r>
          </a:p>
          <a:p>
            <a:pPr>
              <a:buFontTx/>
              <a:buNone/>
            </a:pPr>
            <a:r>
              <a:rPr lang="en-US" dirty="0" smtClean="0">
                <a:solidFill>
                  <a:srgbClr val="FFFF00"/>
                </a:solidFill>
              </a:rPr>
              <a:t>-Is comfortable taking risks.</a:t>
            </a:r>
          </a:p>
          <a:p>
            <a:pPr>
              <a:buFontTx/>
              <a:buNone/>
            </a:pPr>
            <a:r>
              <a:rPr lang="en-US" dirty="0" smtClean="0">
                <a:solidFill>
                  <a:srgbClr val="FFFF00"/>
                </a:solidFill>
              </a:rPr>
              <a:t>-Loves adventure.</a:t>
            </a:r>
          </a:p>
          <a:p>
            <a:pPr>
              <a:buFontTx/>
              <a:buNone/>
            </a:pPr>
            <a:r>
              <a:rPr lang="en-US" dirty="0" smtClean="0">
                <a:solidFill>
                  <a:srgbClr val="FFFF00"/>
                </a:solidFill>
              </a:rPr>
              <a:t>-Has a keen sense of humor.</a:t>
            </a:r>
          </a:p>
          <a:p>
            <a:pPr>
              <a:buFontTx/>
              <a:buNone/>
            </a:pPr>
            <a:r>
              <a:rPr lang="en-US" dirty="0" smtClean="0">
                <a:solidFill>
                  <a:srgbClr val="FFFF00"/>
                </a:solidFill>
              </a:rPr>
              <a:t>-May be emotionally sensitive.</a:t>
            </a:r>
          </a:p>
          <a:p>
            <a:pPr>
              <a:buFontTx/>
              <a:buNone/>
            </a:pPr>
            <a:r>
              <a:rPr lang="en-US" dirty="0" smtClean="0">
                <a:solidFill>
                  <a:srgbClr val="FFFF00"/>
                </a:solidFill>
              </a:rPr>
              <a:t>-Likes to adapt, improve, or modify things</a:t>
            </a:r>
            <a:r>
              <a:rPr lang="en-US" dirty="0" smtClean="0"/>
              <a:t>.</a:t>
            </a:r>
          </a:p>
        </p:txBody>
      </p:sp>
      <p:sp>
        <p:nvSpPr>
          <p:cNvPr id="14338" name="Date Placeholder 5"/>
          <p:cNvSpPr>
            <a:spLocks noGrp="1"/>
          </p:cNvSpPr>
          <p:nvPr>
            <p:ph type="dt" sz="half" idx="10"/>
          </p:nvPr>
        </p:nvSpPr>
        <p:spPr>
          <a:noFill/>
        </p:spPr>
        <p:txBody>
          <a:bodyPr/>
          <a:lstStyle/>
          <a:p>
            <a:fld id="{DE1271C4-6C36-4607-8D10-EF7C0AE63967}" type="datetime1">
              <a:rPr lang="en-US"/>
              <a:pPr/>
              <a:t>11/8/2017</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outHorizontal)">
                                      <p:cBhvr>
                                        <p:cTn id="7" dur="500"/>
                                        <p:tgtEl>
                                          <p:spTgt spid="1638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additive="base">
                                        <p:cTn id="11"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 calcmode="lin" valueType="num">
                                      <p:cBhvr additive="base">
                                        <p:cTn id="16"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additive="base">
                                        <p:cTn id="21"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 calcmode="lin" valueType="num">
                                      <p:cBhvr additive="base">
                                        <p:cTn id="26"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6387">
                                            <p:txEl>
                                              <p:pRg st="5" end="5"/>
                                            </p:txEl>
                                          </p:spTgt>
                                        </p:tgtEl>
                                        <p:attrNameLst>
                                          <p:attrName>style.visibility</p:attrName>
                                        </p:attrNameLst>
                                      </p:cBhvr>
                                      <p:to>
                                        <p:strVal val="visible"/>
                                      </p:to>
                                    </p:set>
                                    <p:anim calcmode="lin" valueType="num">
                                      <p:cBhvr additive="base">
                                        <p:cTn id="36" dur="500" fill="hold"/>
                                        <p:tgtEl>
                                          <p:spTgt spid="16387">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6387">
                                            <p:txEl>
                                              <p:pRg st="6" end="6"/>
                                            </p:txEl>
                                          </p:spTgt>
                                        </p:tgtEl>
                                        <p:attrNameLst>
                                          <p:attrName>style.visibility</p:attrName>
                                        </p:attrNameLst>
                                      </p:cBhvr>
                                      <p:to>
                                        <p:strVal val="visible"/>
                                      </p:to>
                                    </p:set>
                                    <p:anim calcmode="lin" valueType="num">
                                      <p:cBhvr additive="base">
                                        <p:cTn id="41" dur="500" fill="hold"/>
                                        <p:tgtEl>
                                          <p:spTgt spid="1638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6387">
                                            <p:txEl>
                                              <p:pRg st="7" end="7"/>
                                            </p:txEl>
                                          </p:spTgt>
                                        </p:tgtEl>
                                        <p:attrNameLst>
                                          <p:attrName>style.visibility</p:attrName>
                                        </p:attrNameLst>
                                      </p:cBhvr>
                                      <p:to>
                                        <p:strVal val="visible"/>
                                      </p:to>
                                    </p:set>
                                    <p:anim calcmode="lin" valueType="num">
                                      <p:cBhvr additive="base">
                                        <p:cTn id="46" dur="500" fill="hold"/>
                                        <p:tgtEl>
                                          <p:spTgt spid="16387">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smtClean="0"/>
              <a:t>Gifted Characteristics</a:t>
            </a:r>
          </a:p>
        </p:txBody>
      </p:sp>
      <p:sp>
        <p:nvSpPr>
          <p:cNvPr id="14339" name="Rectangle 3"/>
          <p:cNvSpPr>
            <a:spLocks noGrp="1" noChangeArrowheads="1"/>
          </p:cNvSpPr>
          <p:nvPr>
            <p:ph idx="1"/>
          </p:nvPr>
        </p:nvSpPr>
        <p:spPr>
          <a:xfrm>
            <a:off x="762000" y="1754188"/>
            <a:ext cx="7464425" cy="4186237"/>
          </a:xfrm>
          <a:noFill/>
        </p:spPr>
        <p:txBody>
          <a:bodyPr/>
          <a:lstStyle/>
          <a:p>
            <a:pPr>
              <a:buFontTx/>
              <a:buNone/>
            </a:pPr>
            <a:r>
              <a:rPr lang="en-US" dirty="0" smtClean="0">
                <a:solidFill>
                  <a:srgbClr val="FFFF00"/>
                </a:solidFill>
              </a:rPr>
              <a:t>Motivation Examples</a:t>
            </a:r>
          </a:p>
          <a:p>
            <a:pPr>
              <a:buFontTx/>
              <a:buNone/>
            </a:pPr>
            <a:r>
              <a:rPr lang="en-US" dirty="0" smtClean="0">
                <a:solidFill>
                  <a:srgbClr val="FFFF00"/>
                </a:solidFill>
              </a:rPr>
              <a:t>-Carries responsibility well.</a:t>
            </a:r>
          </a:p>
          <a:p>
            <a:pPr>
              <a:buFontTx/>
              <a:buNone/>
            </a:pPr>
            <a:r>
              <a:rPr lang="en-US" dirty="0" smtClean="0">
                <a:solidFill>
                  <a:srgbClr val="FFFF00"/>
                </a:solidFill>
              </a:rPr>
              <a:t>-Is self confident.</a:t>
            </a:r>
          </a:p>
          <a:p>
            <a:pPr>
              <a:buFontTx/>
              <a:buNone/>
            </a:pPr>
            <a:r>
              <a:rPr lang="en-US" dirty="0" smtClean="0">
                <a:solidFill>
                  <a:srgbClr val="FFFF00"/>
                </a:solidFill>
              </a:rPr>
              <a:t>-Adapts well to new situations.</a:t>
            </a:r>
          </a:p>
          <a:p>
            <a:pPr>
              <a:buFontTx/>
              <a:buNone/>
            </a:pPr>
            <a:r>
              <a:rPr lang="en-US" dirty="0" smtClean="0">
                <a:solidFill>
                  <a:srgbClr val="FFFF00"/>
                </a:solidFill>
              </a:rPr>
              <a:t>-Is sociable.</a:t>
            </a:r>
          </a:p>
          <a:p>
            <a:pPr>
              <a:buFontTx/>
              <a:buNone/>
            </a:pPr>
            <a:r>
              <a:rPr lang="en-US" dirty="0" smtClean="0">
                <a:solidFill>
                  <a:srgbClr val="FFFF00"/>
                </a:solidFill>
              </a:rPr>
              <a:t>-Directs classroom when placed in a group activity.</a:t>
            </a:r>
          </a:p>
          <a:p>
            <a:pPr>
              <a:buFontTx/>
              <a:buNone/>
            </a:pPr>
            <a:r>
              <a:rPr lang="en-US" dirty="0" smtClean="0">
                <a:solidFill>
                  <a:srgbClr val="FFFF00"/>
                </a:solidFill>
              </a:rPr>
              <a:t>-Expresses him/herself well.</a:t>
            </a:r>
          </a:p>
        </p:txBody>
      </p:sp>
      <p:sp>
        <p:nvSpPr>
          <p:cNvPr id="15362" name="Date Placeholder 5"/>
          <p:cNvSpPr>
            <a:spLocks noGrp="1"/>
          </p:cNvSpPr>
          <p:nvPr>
            <p:ph type="dt" sz="half" idx="10"/>
          </p:nvPr>
        </p:nvSpPr>
        <p:spPr>
          <a:noFill/>
        </p:spPr>
        <p:txBody>
          <a:bodyPr/>
          <a:lstStyle/>
          <a:p>
            <a:fld id="{817E7335-C31C-4878-9CE1-B2685DEF825C}" type="datetime1">
              <a:rPr lang="en-US"/>
              <a:pPr/>
              <a:t>11/8/2017</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outHorizontal)">
                                      <p:cBhvr>
                                        <p:cTn id="7" dur="500"/>
                                        <p:tgtEl>
                                          <p:spTgt spid="1433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 calcmode="lin" valueType="num">
                                      <p:cBhvr additive="base">
                                        <p:cTn id="16"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 calcmode="lin" valueType="num">
                                      <p:cBhvr additive="base">
                                        <p:cTn id="21"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 calcmode="lin" valueType="num">
                                      <p:cBhvr additive="base">
                                        <p:cTn id="26" dur="500" fill="hold"/>
                                        <p:tgtEl>
                                          <p:spTgt spid="14339">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4339">
                                            <p:txEl>
                                              <p:pRg st="5" end="5"/>
                                            </p:txEl>
                                          </p:spTgt>
                                        </p:tgtEl>
                                        <p:attrNameLst>
                                          <p:attrName>style.visibility</p:attrName>
                                        </p:attrNameLst>
                                      </p:cBhvr>
                                      <p:to>
                                        <p:strVal val="visible"/>
                                      </p:to>
                                    </p:set>
                                    <p:anim calcmode="lin" valueType="num">
                                      <p:cBhvr additive="base">
                                        <p:cTn id="36" dur="500" fill="hold"/>
                                        <p:tgtEl>
                                          <p:spTgt spid="14339">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339">
                                            <p:txEl>
                                              <p:pRg st="6" end="6"/>
                                            </p:txEl>
                                          </p:spTgt>
                                        </p:tgtEl>
                                        <p:attrNameLst>
                                          <p:attrName>style.visibility</p:attrName>
                                        </p:attrNameLst>
                                      </p:cBhvr>
                                      <p:to>
                                        <p:strVal val="visible"/>
                                      </p:to>
                                    </p:set>
                                    <p:anim calcmode="lin" valueType="num">
                                      <p:cBhvr additive="base">
                                        <p:cTn id="41" dur="500" fill="hold"/>
                                        <p:tgtEl>
                                          <p:spTgt spid="14339">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61" t="30448" r="70720" b="36416"/>
          <a:stretch/>
        </p:blipFill>
        <p:spPr bwMode="auto">
          <a:xfrm>
            <a:off x="1524000" y="1295400"/>
            <a:ext cx="6096000" cy="3327224"/>
          </a:xfrm>
          <a:prstGeom prst="rect">
            <a:avLst/>
          </a:prstGeom>
          <a:noFill/>
          <a:ln w="412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422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229600" cy="1295400"/>
          </a:xfrm>
        </p:spPr>
        <p:txBody>
          <a:bodyPr/>
          <a:lstStyle/>
          <a:p>
            <a:r>
              <a:rPr lang="en-US" dirty="0" smtClean="0"/>
              <a:t>Program Options</a:t>
            </a:r>
          </a:p>
        </p:txBody>
      </p:sp>
      <p:sp>
        <p:nvSpPr>
          <p:cNvPr id="16388" name="Rectangle 3"/>
          <p:cNvSpPr>
            <a:spLocks noGrp="1" noChangeArrowheads="1"/>
          </p:cNvSpPr>
          <p:nvPr>
            <p:ph idx="1"/>
          </p:nvPr>
        </p:nvSpPr>
        <p:spPr>
          <a:xfrm>
            <a:off x="457200" y="1295400"/>
            <a:ext cx="8229600" cy="4525963"/>
          </a:xfrm>
        </p:spPr>
        <p:txBody>
          <a:bodyPr>
            <a:normAutofit fontScale="92500" lnSpcReduction="10000"/>
          </a:bodyPr>
          <a:lstStyle/>
          <a:p>
            <a:r>
              <a:rPr lang="en-US" b="1" dirty="0" smtClean="0">
                <a:solidFill>
                  <a:schemeClr val="accent6">
                    <a:lumMod val="90000"/>
                    <a:lumOff val="10000"/>
                  </a:schemeClr>
                </a:solidFill>
              </a:rPr>
              <a:t>Grades K-1</a:t>
            </a:r>
            <a:r>
              <a:rPr lang="en-US" dirty="0" smtClean="0">
                <a:solidFill>
                  <a:schemeClr val="accent6">
                    <a:lumMod val="90000"/>
                    <a:lumOff val="10000"/>
                  </a:schemeClr>
                </a:solidFill>
              </a:rPr>
              <a:t>: Whole Group Enrichment/Small Group Sessions</a:t>
            </a:r>
          </a:p>
          <a:p>
            <a:r>
              <a:rPr lang="en-US" b="1" dirty="0" smtClean="0">
                <a:solidFill>
                  <a:schemeClr val="accent6">
                    <a:lumMod val="90000"/>
                    <a:lumOff val="10000"/>
                  </a:schemeClr>
                </a:solidFill>
              </a:rPr>
              <a:t>Grades </a:t>
            </a:r>
            <a:r>
              <a:rPr lang="en-US" b="1" dirty="0">
                <a:solidFill>
                  <a:schemeClr val="accent6">
                    <a:lumMod val="90000"/>
                    <a:lumOff val="10000"/>
                  </a:schemeClr>
                </a:solidFill>
              </a:rPr>
              <a:t>2</a:t>
            </a:r>
            <a:r>
              <a:rPr lang="en-US" b="1" dirty="0" smtClean="0">
                <a:solidFill>
                  <a:schemeClr val="accent6">
                    <a:lumMod val="90000"/>
                    <a:lumOff val="10000"/>
                  </a:schemeClr>
                </a:solidFill>
              </a:rPr>
              <a:t>-5</a:t>
            </a:r>
            <a:r>
              <a:rPr lang="en-US" dirty="0" smtClean="0">
                <a:solidFill>
                  <a:schemeClr val="accent6">
                    <a:lumMod val="90000"/>
                    <a:lumOff val="10000"/>
                  </a:schemeClr>
                </a:solidFill>
              </a:rPr>
              <a:t>: Pull-out Classes taught by G/T certified staff.  Students receive 150 minutes of support/ service per week. </a:t>
            </a:r>
          </a:p>
          <a:p>
            <a:r>
              <a:rPr lang="en-US" b="1" dirty="0" smtClean="0">
                <a:solidFill>
                  <a:schemeClr val="accent6">
                    <a:lumMod val="90000"/>
                    <a:lumOff val="10000"/>
                  </a:schemeClr>
                </a:solidFill>
              </a:rPr>
              <a:t>Grades 6-8</a:t>
            </a:r>
            <a:r>
              <a:rPr lang="en-US" dirty="0" smtClean="0">
                <a:solidFill>
                  <a:schemeClr val="accent6">
                    <a:lumMod val="90000"/>
                    <a:lumOff val="10000"/>
                  </a:schemeClr>
                </a:solidFill>
              </a:rPr>
              <a:t>: GT Subject classes, GT Seminar, and/or Pre-Advanced Placement Coursework.  Teachers at the middle school level are certified to offer these options.</a:t>
            </a:r>
          </a:p>
          <a:p>
            <a:r>
              <a:rPr lang="en-US" b="1" dirty="0" smtClean="0">
                <a:solidFill>
                  <a:schemeClr val="accent6">
                    <a:lumMod val="90000"/>
                    <a:lumOff val="10000"/>
                  </a:schemeClr>
                </a:solidFill>
              </a:rPr>
              <a:t>Grades 9-12</a:t>
            </a:r>
            <a:r>
              <a:rPr lang="en-US" dirty="0" smtClean="0">
                <a:solidFill>
                  <a:schemeClr val="accent6">
                    <a:lumMod val="90000"/>
                    <a:lumOff val="10000"/>
                  </a:schemeClr>
                </a:solidFill>
              </a:rPr>
              <a:t>:  Upper level courses according to interest and ability- Pre-Advanced Placement (Pre-AP), Advanced Placement (AP), seminars, mentorships, concurrent credit, independent studies.  All teachers are trained to provide the program options for which they teach.  </a:t>
            </a:r>
          </a:p>
        </p:txBody>
      </p:sp>
      <p:sp>
        <p:nvSpPr>
          <p:cNvPr id="16386" name="Date Placeholder 5"/>
          <p:cNvSpPr>
            <a:spLocks noGrp="1"/>
          </p:cNvSpPr>
          <p:nvPr>
            <p:ph type="dt" sz="half" idx="10"/>
          </p:nvPr>
        </p:nvSpPr>
        <p:spPr>
          <a:noFill/>
        </p:spPr>
        <p:txBody>
          <a:bodyPr/>
          <a:lstStyle/>
          <a:p>
            <a:fld id="{42C5EF18-0FFD-457B-98FC-7E14E3053AD0}" type="datetime1">
              <a:rPr lang="en-US"/>
              <a:pPr/>
              <a:t>11/8/2017</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602386"/>
            <a:ext cx="121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Autofit/>
          </a:bodyPr>
          <a:lstStyle/>
          <a:p>
            <a:r>
              <a:rPr lang="en-US" sz="4400" dirty="0" smtClean="0"/>
              <a:t>Additional Program Opportunities</a:t>
            </a:r>
          </a:p>
        </p:txBody>
      </p:sp>
      <p:sp>
        <p:nvSpPr>
          <p:cNvPr id="17412" name="Rectangle 3"/>
          <p:cNvSpPr>
            <a:spLocks noGrp="1" noChangeArrowheads="1"/>
          </p:cNvSpPr>
          <p:nvPr>
            <p:ph type="body" sz="half" idx="1"/>
          </p:nvPr>
        </p:nvSpPr>
        <p:spPr>
          <a:xfrm>
            <a:off x="1828800" y="1447800"/>
            <a:ext cx="5716587" cy="4191000"/>
          </a:xfrm>
        </p:spPr>
        <p:txBody>
          <a:bodyPr>
            <a:normAutofit fontScale="92500" lnSpcReduction="10000"/>
          </a:bodyPr>
          <a:lstStyle/>
          <a:p>
            <a:r>
              <a:rPr lang="en-US" sz="2000" dirty="0" smtClean="0">
                <a:solidFill>
                  <a:schemeClr val="accent6">
                    <a:lumMod val="90000"/>
                    <a:lumOff val="10000"/>
                  </a:schemeClr>
                </a:solidFill>
              </a:rPr>
              <a:t>Quiz Bowl </a:t>
            </a:r>
          </a:p>
          <a:p>
            <a:r>
              <a:rPr lang="en-US" sz="2000" dirty="0" smtClean="0">
                <a:solidFill>
                  <a:schemeClr val="accent6">
                    <a:lumMod val="90000"/>
                    <a:lumOff val="10000"/>
                  </a:schemeClr>
                </a:solidFill>
              </a:rPr>
              <a:t>Chess </a:t>
            </a:r>
          </a:p>
          <a:p>
            <a:r>
              <a:rPr lang="en-US" sz="2000" dirty="0" smtClean="0">
                <a:solidFill>
                  <a:schemeClr val="accent6">
                    <a:lumMod val="90000"/>
                    <a:lumOff val="10000"/>
                  </a:schemeClr>
                </a:solidFill>
              </a:rPr>
              <a:t>Duke Talent Identification Program (Grade 7)</a:t>
            </a:r>
          </a:p>
          <a:p>
            <a:r>
              <a:rPr lang="en-US" sz="2000" dirty="0" smtClean="0">
                <a:solidFill>
                  <a:schemeClr val="accent6">
                    <a:lumMod val="90000"/>
                    <a:lumOff val="10000"/>
                  </a:schemeClr>
                </a:solidFill>
              </a:rPr>
              <a:t>Governor’s School</a:t>
            </a:r>
          </a:p>
          <a:p>
            <a:r>
              <a:rPr lang="en-US" sz="2000" dirty="0" smtClean="0">
                <a:solidFill>
                  <a:schemeClr val="accent6">
                    <a:lumMod val="90000"/>
                    <a:lumOff val="10000"/>
                  </a:schemeClr>
                </a:solidFill>
              </a:rPr>
              <a:t>Destination Imagination</a:t>
            </a:r>
          </a:p>
          <a:p>
            <a:r>
              <a:rPr lang="en-US" sz="2000" dirty="0" smtClean="0">
                <a:solidFill>
                  <a:schemeClr val="accent6">
                    <a:lumMod val="90000"/>
                    <a:lumOff val="10000"/>
                  </a:schemeClr>
                </a:solidFill>
              </a:rPr>
              <a:t>Mathletes (District Math Dept.)</a:t>
            </a:r>
          </a:p>
          <a:p>
            <a:r>
              <a:rPr lang="en-US" sz="2000" dirty="0" smtClean="0">
                <a:solidFill>
                  <a:schemeClr val="accent6">
                    <a:lumMod val="90000"/>
                    <a:lumOff val="10000"/>
                  </a:schemeClr>
                </a:solidFill>
              </a:rPr>
              <a:t>Science and Math Fairs (Various Schools)</a:t>
            </a:r>
          </a:p>
          <a:p>
            <a:r>
              <a:rPr lang="en-US" sz="2000" dirty="0" smtClean="0">
                <a:solidFill>
                  <a:schemeClr val="accent6">
                    <a:lumMod val="90000"/>
                    <a:lumOff val="10000"/>
                  </a:schemeClr>
                </a:solidFill>
              </a:rPr>
              <a:t>Y.E.S. (Youth Entrepreneur Showcase)</a:t>
            </a:r>
          </a:p>
          <a:p>
            <a:r>
              <a:rPr lang="en-US" sz="2000" dirty="0" smtClean="0">
                <a:solidFill>
                  <a:schemeClr val="accent6">
                    <a:lumMod val="90000"/>
                    <a:lumOff val="10000"/>
                  </a:schemeClr>
                </a:solidFill>
              </a:rPr>
              <a:t>Stock Market Game</a:t>
            </a:r>
          </a:p>
          <a:p>
            <a:r>
              <a:rPr lang="en-US" sz="2000" dirty="0" smtClean="0">
                <a:solidFill>
                  <a:schemeClr val="accent6">
                    <a:lumMod val="90000"/>
                    <a:lumOff val="10000"/>
                  </a:schemeClr>
                </a:solidFill>
              </a:rPr>
              <a:t>Arkansas School for Math, Science, and the Arts (may apply)</a:t>
            </a:r>
          </a:p>
          <a:p>
            <a:r>
              <a:rPr lang="en-US" sz="2000" dirty="0" smtClean="0">
                <a:solidFill>
                  <a:schemeClr val="accent6">
                    <a:lumMod val="90000"/>
                    <a:lumOff val="10000"/>
                  </a:schemeClr>
                </a:solidFill>
              </a:rPr>
              <a:t>Others as they occur</a:t>
            </a:r>
          </a:p>
          <a:p>
            <a:endParaRPr lang="en-US" sz="2000" dirty="0" smtClean="0">
              <a:solidFill>
                <a:schemeClr val="accent6">
                  <a:lumMod val="90000"/>
                  <a:lumOff val="10000"/>
                </a:schemeClr>
              </a:solidFill>
            </a:endParaRPr>
          </a:p>
        </p:txBody>
      </p:sp>
      <p:sp>
        <p:nvSpPr>
          <p:cNvPr id="17410" name="Date Placeholder 7"/>
          <p:cNvSpPr>
            <a:spLocks noGrp="1"/>
          </p:cNvSpPr>
          <p:nvPr>
            <p:ph type="dt" sz="quarter" idx="12"/>
          </p:nvPr>
        </p:nvSpPr>
        <p:spPr>
          <a:noFill/>
        </p:spPr>
        <p:txBody>
          <a:bodyPr/>
          <a:lstStyle/>
          <a:p>
            <a:fld id="{0CF83BBA-BD17-49B2-A861-D1EE994E987E}" type="datetime1">
              <a:rPr lang="en-US"/>
              <a:pPr/>
              <a:t>11/8/2017</a:t>
            </a:fld>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97856"/>
            <a:ext cx="1190204" cy="11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3312"/>
            <a:ext cx="139587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599" y="5791200"/>
            <a:ext cx="149365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99" y="5791200"/>
            <a:ext cx="14001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5683827"/>
            <a:ext cx="1828800" cy="105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90600" y="838200"/>
            <a:ext cx="7239000" cy="685800"/>
          </a:xfrm>
        </p:spPr>
        <p:txBody>
          <a:bodyPr>
            <a:normAutofit fontScale="90000"/>
          </a:bodyPr>
          <a:lstStyle/>
          <a:p>
            <a:r>
              <a:rPr lang="en-US" dirty="0" smtClean="0"/>
              <a:t>Curriculum</a:t>
            </a:r>
          </a:p>
        </p:txBody>
      </p:sp>
      <p:sp>
        <p:nvSpPr>
          <p:cNvPr id="18436" name="Rectangle 3"/>
          <p:cNvSpPr>
            <a:spLocks noGrp="1" noChangeArrowheads="1"/>
          </p:cNvSpPr>
          <p:nvPr>
            <p:ph type="body" sz="half" idx="1"/>
          </p:nvPr>
        </p:nvSpPr>
        <p:spPr>
          <a:xfrm>
            <a:off x="1219201" y="1752600"/>
            <a:ext cx="6781799" cy="4191000"/>
          </a:xfrm>
        </p:spPr>
        <p:txBody>
          <a:bodyPr>
            <a:normAutofit fontScale="92500" lnSpcReduction="20000"/>
          </a:bodyPr>
          <a:lstStyle/>
          <a:p>
            <a:r>
              <a:rPr lang="en-US" sz="1800" dirty="0"/>
              <a:t>Curriculum for the gifted must differ not only in degree, but in kind.  It is important to avoid ‘more of the same.’  It should be coordinated with the district’s basic curriculum objectives but </a:t>
            </a:r>
            <a:r>
              <a:rPr lang="en-US" sz="1800" b="1" dirty="0"/>
              <a:t>MUST BE IN PLACE OF, RATHER THAN IN ADDITION TO</a:t>
            </a:r>
            <a:r>
              <a:rPr lang="en-US" sz="1800" dirty="0"/>
              <a:t> required classroom work.  </a:t>
            </a:r>
            <a:r>
              <a:rPr lang="en-US" sz="1800" b="1" dirty="0"/>
              <a:t>Students should not be penalized for being identified as gifted by being given extra work. </a:t>
            </a:r>
            <a:r>
              <a:rPr lang="en-US" sz="1800" dirty="0"/>
              <a:t>Teachers should be sensitive to student interests and talents in planning both cognitive and affective activities.  (Page 26 of the ADE GT Rules and Regulations) </a:t>
            </a:r>
          </a:p>
          <a:p>
            <a:pPr marL="0" indent="0">
              <a:buNone/>
            </a:pPr>
            <a:r>
              <a:rPr lang="en-US" sz="1800" dirty="0"/>
              <a:t> </a:t>
            </a:r>
          </a:p>
          <a:p>
            <a:r>
              <a:rPr lang="en-US" sz="1800" dirty="0"/>
              <a:t>Curriculum should be differentiated in the areas of content, process, and/or product.  Differentiation may be in level of complexity, pace of learning, or degree of abstractness.  Another means of differentiating may be by studying topics not ordinarily taught as a part of the regular curriculum.    Process skills for GT students should include:  critical thinking, creative thinking, independent learning skills, research skills, problem-solving, and logic.  Development of a scope and sequence ensures continuity of curriculum objectives</a:t>
            </a:r>
            <a:r>
              <a:rPr lang="en-US" sz="1800" dirty="0" smtClean="0"/>
              <a:t>.  </a:t>
            </a:r>
          </a:p>
        </p:txBody>
      </p:sp>
      <p:sp>
        <p:nvSpPr>
          <p:cNvPr id="18434" name="Date Placeholder 6"/>
          <p:cNvSpPr>
            <a:spLocks noGrp="1"/>
          </p:cNvSpPr>
          <p:nvPr>
            <p:ph type="dt" sz="quarter" idx="12"/>
          </p:nvPr>
        </p:nvSpPr>
        <p:spPr>
          <a:noFill/>
        </p:spPr>
        <p:txBody>
          <a:bodyPr/>
          <a:lstStyle/>
          <a:p>
            <a:fld id="{A5CC6C8E-EA13-4812-B4E8-7E21487EEA98}" type="datetime1">
              <a:rPr lang="en-US"/>
              <a:pPr/>
              <a:t>11/8/2017</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Curriculum</a:t>
            </a:r>
          </a:p>
        </p:txBody>
      </p:sp>
      <p:sp>
        <p:nvSpPr>
          <p:cNvPr id="19460" name="Rectangle 3"/>
          <p:cNvSpPr>
            <a:spLocks noGrp="1" noChangeArrowheads="1"/>
          </p:cNvSpPr>
          <p:nvPr>
            <p:ph idx="1"/>
          </p:nvPr>
        </p:nvSpPr>
        <p:spPr/>
        <p:txBody>
          <a:bodyPr/>
          <a:lstStyle/>
          <a:p>
            <a:r>
              <a:rPr lang="en-US" dirty="0" smtClean="0"/>
              <a:t>Additional skills targeted by G/T program:</a:t>
            </a:r>
          </a:p>
          <a:p>
            <a:r>
              <a:rPr lang="en-US" dirty="0" smtClean="0"/>
              <a:t>Decision making</a:t>
            </a:r>
          </a:p>
          <a:p>
            <a:r>
              <a:rPr lang="en-US" dirty="0" smtClean="0"/>
              <a:t>Problem solving</a:t>
            </a:r>
          </a:p>
          <a:p>
            <a:r>
              <a:rPr lang="en-US" dirty="0" smtClean="0"/>
              <a:t>Creative Thinking </a:t>
            </a:r>
          </a:p>
          <a:p>
            <a:r>
              <a:rPr lang="en-US" dirty="0" smtClean="0"/>
              <a:t>Independent Study</a:t>
            </a:r>
          </a:p>
          <a:p>
            <a:r>
              <a:rPr lang="en-US" dirty="0" smtClean="0"/>
              <a:t>Research and Organization.</a:t>
            </a:r>
          </a:p>
          <a:p>
            <a:r>
              <a:rPr lang="en-US" dirty="0" smtClean="0"/>
              <a:t>Affective, interpersonal and character development.</a:t>
            </a:r>
          </a:p>
        </p:txBody>
      </p:sp>
      <p:sp>
        <p:nvSpPr>
          <p:cNvPr id="19458" name="Date Placeholder 5"/>
          <p:cNvSpPr>
            <a:spLocks noGrp="1"/>
          </p:cNvSpPr>
          <p:nvPr>
            <p:ph type="dt" sz="half" idx="10"/>
          </p:nvPr>
        </p:nvSpPr>
        <p:spPr>
          <a:noFill/>
        </p:spPr>
        <p:txBody>
          <a:bodyPr/>
          <a:lstStyle/>
          <a:p>
            <a:fld id="{751C3DA5-7FEA-48CB-BB75-4784745BF501}" type="datetime1">
              <a:rPr lang="en-US"/>
              <a:pPr/>
              <a:t>11/8/2017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Grp="1" noChangeArrowheads="1"/>
          </p:cNvSpPr>
          <p:nvPr>
            <p:ph type="title"/>
          </p:nvPr>
        </p:nvSpPr>
        <p:spPr>
          <a:xfrm>
            <a:off x="1066800" y="838200"/>
            <a:ext cx="7162800" cy="685800"/>
          </a:xfrm>
        </p:spPr>
        <p:txBody>
          <a:bodyPr/>
          <a:lstStyle/>
          <a:p>
            <a:r>
              <a:rPr lang="en-US" sz="2400" dirty="0" smtClean="0"/>
              <a:t>Bloom’s Taxonomy (Regular Classroom)</a:t>
            </a:r>
          </a:p>
        </p:txBody>
      </p:sp>
      <p:graphicFrame>
        <p:nvGraphicFramePr>
          <p:cNvPr id="2" name="Diagram 1"/>
          <p:cNvGraphicFramePr/>
          <p:nvPr>
            <p:extLst>
              <p:ext uri="{D42A27DB-BD31-4B8C-83A1-F6EECF244321}">
                <p14:modId xmlns:p14="http://schemas.microsoft.com/office/powerpoint/2010/main" val="2124945429"/>
              </p:ext>
            </p:extLst>
          </p:nvPr>
        </p:nvGraphicFramePr>
        <p:xfrm>
          <a:off x="2133600" y="1524000"/>
          <a:ext cx="5867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8" name="Date Placeholder 5"/>
          <p:cNvSpPr>
            <a:spLocks noGrp="1"/>
          </p:cNvSpPr>
          <p:nvPr>
            <p:ph type="dt" sz="quarter" idx="12"/>
          </p:nvPr>
        </p:nvSpPr>
        <p:spPr>
          <a:noFill/>
        </p:spPr>
        <p:txBody>
          <a:bodyPr/>
          <a:lstStyle/>
          <a:p>
            <a:fld id="{9D2178CB-C6DF-4806-B7F4-8F002327319B}" type="datetime1">
              <a:rPr lang="en-US"/>
              <a:pPr/>
              <a:t>11/8/2017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2"/>
          <p:cNvSpPr>
            <a:spLocks noGrp="1" noChangeArrowheads="1"/>
          </p:cNvSpPr>
          <p:nvPr>
            <p:ph type="title"/>
          </p:nvPr>
        </p:nvSpPr>
        <p:spPr/>
        <p:txBody>
          <a:bodyPr/>
          <a:lstStyle/>
          <a:p>
            <a:r>
              <a:rPr lang="en-US" sz="2400" smtClean="0"/>
              <a:t>Bloom’s Taxonomy (Gifted Classroom)</a:t>
            </a:r>
          </a:p>
        </p:txBody>
      </p:sp>
      <p:graphicFrame>
        <p:nvGraphicFramePr>
          <p:cNvPr id="2" name="Diagram 1"/>
          <p:cNvGraphicFramePr/>
          <p:nvPr/>
        </p:nvGraphicFramePr>
        <p:xfrm>
          <a:off x="1905000" y="1676400"/>
          <a:ext cx="632142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2" name="Date Placeholder 5"/>
          <p:cNvSpPr>
            <a:spLocks noGrp="1"/>
          </p:cNvSpPr>
          <p:nvPr>
            <p:ph type="dt" sz="quarter" idx="12"/>
          </p:nvPr>
        </p:nvSpPr>
        <p:spPr>
          <a:noFill/>
        </p:spPr>
        <p:txBody>
          <a:bodyPr/>
          <a:lstStyle/>
          <a:p>
            <a:fld id="{B267ACBA-B7C5-4E31-B2B9-2BAF77FD840D}" type="datetime1">
              <a:rPr lang="en-US"/>
              <a:pPr/>
              <a:t>11/8/2017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Ref idx="1002">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dirty="0" smtClean="0"/>
              <a:t> Program Overview</a:t>
            </a:r>
          </a:p>
        </p:txBody>
      </p:sp>
      <p:sp>
        <p:nvSpPr>
          <p:cNvPr id="6147" name="Rectangle 3"/>
          <p:cNvSpPr>
            <a:spLocks noGrp="1" noChangeArrowheads="1"/>
          </p:cNvSpPr>
          <p:nvPr>
            <p:ph idx="1"/>
          </p:nvPr>
        </p:nvSpPr>
        <p:spPr>
          <a:noFill/>
        </p:spPr>
        <p:txBody>
          <a:bodyPr>
            <a:normAutofit fontScale="85000" lnSpcReduction="20000"/>
          </a:bodyPr>
          <a:lstStyle/>
          <a:p>
            <a:r>
              <a:rPr lang="en-US" dirty="0" smtClean="0">
                <a:solidFill>
                  <a:schemeClr val="tx2"/>
                </a:solidFill>
              </a:rPr>
              <a:t>Staff- School Level, District Level</a:t>
            </a:r>
          </a:p>
          <a:p>
            <a:r>
              <a:rPr lang="en-US" dirty="0" smtClean="0">
                <a:solidFill>
                  <a:schemeClr val="tx2"/>
                </a:solidFill>
              </a:rPr>
              <a:t>Philosophy- The Little Rock School District is committed to providing quality, equitable educational programs for students with a potential for giftedness.  The gifted programs are designed to challenge these students who have unique needs, abilities, and talents through a variety of learning approaches, including enrichment, qualitatively differentiated curriculum, and acceleration.</a:t>
            </a:r>
          </a:p>
          <a:p>
            <a:pPr marL="0" indent="0">
              <a:buNone/>
            </a:pPr>
            <a:endParaRPr lang="en-US" dirty="0" smtClean="0">
              <a:solidFill>
                <a:schemeClr val="tx2"/>
              </a:solidFill>
            </a:endParaRPr>
          </a:p>
          <a:p>
            <a:r>
              <a:rPr lang="en-US" dirty="0" smtClean="0">
                <a:solidFill>
                  <a:schemeClr val="tx2"/>
                </a:solidFill>
              </a:rPr>
              <a:t>Definition- Gifted and Talented children and youth are those of high potential or ability, whose learning characteristics and educational needs require qualitatively differentiated educational experiences and/or services.  Possession of these talents and gifts, or the potential for their development, will be evidenced through an interaction of above average intellectual ability, task commitment, and/or motivation and creative ability.   -Arkansas Dept. of Education</a:t>
            </a:r>
          </a:p>
        </p:txBody>
      </p:sp>
      <p:sp>
        <p:nvSpPr>
          <p:cNvPr id="7170" name="Date Placeholder 5"/>
          <p:cNvSpPr>
            <a:spLocks noGrp="1"/>
          </p:cNvSpPr>
          <p:nvPr>
            <p:ph type="dt" sz="half" idx="10"/>
          </p:nvPr>
        </p:nvSpPr>
        <p:spPr>
          <a:noFill/>
        </p:spPr>
        <p:txBody>
          <a:bodyPr/>
          <a:lstStyle/>
          <a:p>
            <a:fld id="{0D983A53-83EF-4628-8441-45592CEE0993}" type="datetime1">
              <a:rPr lang="en-US"/>
              <a:pPr/>
              <a:t>11/8/2017</a:t>
            </a:fld>
            <a:endParaRPr lang="en-US" dirty="0"/>
          </a:p>
        </p:txBody>
      </p:sp>
    </p:spTree>
  </p:cSld>
  <p:clrMapOvr>
    <a:overrideClrMapping bg1="lt1" tx1="dk1" bg2="lt2" tx2="dk2" accent1="accent1" accent2="accent2" accent3="accent3" accent4="accent4" accent5="accent5" accent6="accent6" hlink="hlink" folHlink="folHlink"/>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calcmode="lin" valueType="num">
                                      <p:cBhvr additive="base">
                                        <p:cTn id="16"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5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Everything G/T</a:t>
            </a:r>
          </a:p>
        </p:txBody>
      </p:sp>
      <p:sp>
        <p:nvSpPr>
          <p:cNvPr id="22532" name="Rectangle 3"/>
          <p:cNvSpPr>
            <a:spLocks noGrp="1" noChangeArrowheads="1"/>
          </p:cNvSpPr>
          <p:nvPr>
            <p:ph idx="1"/>
          </p:nvPr>
        </p:nvSpPr>
        <p:spPr>
          <a:xfrm>
            <a:off x="1828800" y="1752600"/>
            <a:ext cx="6397625" cy="4267200"/>
          </a:xfrm>
          <a:solidFill>
            <a:srgbClr val="009999">
              <a:alpha val="41000"/>
            </a:srgbClr>
          </a:solidFill>
        </p:spPr>
        <p:txBody>
          <a:bodyPr/>
          <a:lstStyle/>
          <a:p>
            <a:pPr>
              <a:buNone/>
            </a:pPr>
            <a:endParaRPr lang="en-US" dirty="0" smtClean="0"/>
          </a:p>
          <a:p>
            <a:pPr>
              <a:buNone/>
            </a:pPr>
            <a:r>
              <a:rPr lang="en-US" dirty="0" smtClean="0">
                <a:solidFill>
                  <a:schemeClr val="accent6">
                    <a:lumMod val="90000"/>
                    <a:lumOff val="10000"/>
                  </a:schemeClr>
                </a:solidFill>
              </a:rPr>
              <a:t>Other support sources:</a:t>
            </a:r>
          </a:p>
          <a:p>
            <a:pPr lvl="1"/>
            <a:r>
              <a:rPr lang="en-US" dirty="0" smtClean="0">
                <a:solidFill>
                  <a:schemeClr val="accent6">
                    <a:lumMod val="90000"/>
                    <a:lumOff val="10000"/>
                  </a:schemeClr>
                </a:solidFill>
              </a:rPr>
              <a:t>National Association for Gifted Children- NAGC- </a:t>
            </a:r>
            <a:r>
              <a:rPr lang="en-US" dirty="0" smtClean="0">
                <a:solidFill>
                  <a:schemeClr val="accent6">
                    <a:lumMod val="90000"/>
                    <a:lumOff val="10000"/>
                  </a:schemeClr>
                </a:solidFill>
                <a:hlinkClick r:id="rId3"/>
              </a:rPr>
              <a:t>www.nagc.org</a:t>
            </a:r>
            <a:endParaRPr lang="en-US" dirty="0" smtClean="0">
              <a:solidFill>
                <a:schemeClr val="accent6">
                  <a:lumMod val="90000"/>
                  <a:lumOff val="10000"/>
                </a:schemeClr>
              </a:solidFill>
            </a:endParaRPr>
          </a:p>
          <a:p>
            <a:pPr lvl="1"/>
            <a:r>
              <a:rPr lang="en-US" dirty="0" smtClean="0">
                <a:solidFill>
                  <a:schemeClr val="accent6">
                    <a:lumMod val="90000"/>
                    <a:lumOff val="10000"/>
                  </a:schemeClr>
                </a:solidFill>
              </a:rPr>
              <a:t>Arkansans for Gifted and Talented Education- </a:t>
            </a:r>
            <a:r>
              <a:rPr lang="en-US" dirty="0" smtClean="0">
                <a:solidFill>
                  <a:schemeClr val="accent6">
                    <a:lumMod val="90000"/>
                    <a:lumOff val="10000"/>
                  </a:schemeClr>
                </a:solidFill>
                <a:hlinkClick r:id="rId4"/>
              </a:rPr>
              <a:t>www.agate-arkansas.org</a:t>
            </a:r>
            <a:endParaRPr lang="en-US" dirty="0" smtClean="0">
              <a:solidFill>
                <a:schemeClr val="accent6">
                  <a:lumMod val="90000"/>
                  <a:lumOff val="10000"/>
                </a:schemeClr>
              </a:solidFill>
            </a:endParaRPr>
          </a:p>
          <a:p>
            <a:pPr lvl="1"/>
            <a:r>
              <a:rPr lang="en-US" dirty="0" smtClean="0">
                <a:solidFill>
                  <a:schemeClr val="accent6">
                    <a:lumMod val="90000"/>
                    <a:lumOff val="10000"/>
                  </a:schemeClr>
                </a:solidFill>
              </a:rPr>
              <a:t>Visit the LRSD Gifted Programs website at </a:t>
            </a:r>
            <a:r>
              <a:rPr lang="en-US" dirty="0" smtClean="0">
                <a:solidFill>
                  <a:schemeClr val="accent6">
                    <a:lumMod val="90000"/>
                    <a:lumOff val="10000"/>
                  </a:schemeClr>
                </a:solidFill>
                <a:hlinkClick r:id="rId5"/>
              </a:rPr>
              <a:t>www.lrsd.org</a:t>
            </a:r>
            <a:endParaRPr lang="en-US" dirty="0" smtClean="0">
              <a:solidFill>
                <a:schemeClr val="accent6">
                  <a:lumMod val="90000"/>
                  <a:lumOff val="10000"/>
                </a:schemeClr>
              </a:solidFill>
            </a:endParaRPr>
          </a:p>
          <a:p>
            <a:pPr lvl="1"/>
            <a:r>
              <a:rPr lang="en-US" dirty="0" smtClean="0">
                <a:solidFill>
                  <a:schemeClr val="accent6">
                    <a:lumMod val="90000"/>
                    <a:lumOff val="10000"/>
                  </a:schemeClr>
                </a:solidFill>
              </a:rPr>
              <a:t>Like us on Facebook-  LRSD Gifted </a:t>
            </a:r>
            <a:r>
              <a:rPr lang="en-US" dirty="0" err="1" smtClean="0">
                <a:solidFill>
                  <a:schemeClr val="accent6">
                    <a:lumMod val="90000"/>
                    <a:lumOff val="10000"/>
                  </a:schemeClr>
                </a:solidFill>
              </a:rPr>
              <a:t>Programs@giftedlrsd</a:t>
            </a:r>
            <a:r>
              <a:rPr lang="en-US" dirty="0" smtClean="0">
                <a:solidFill>
                  <a:schemeClr val="accent6">
                    <a:lumMod val="90000"/>
                    <a:lumOff val="10000"/>
                  </a:schemeClr>
                </a:solidFill>
              </a:rPr>
              <a:t>.</a:t>
            </a:r>
          </a:p>
          <a:p>
            <a:pPr lvl="1"/>
            <a:r>
              <a:rPr lang="en-US" dirty="0" smtClean="0">
                <a:solidFill>
                  <a:schemeClr val="accent6">
                    <a:lumMod val="90000"/>
                    <a:lumOff val="10000"/>
                  </a:schemeClr>
                </a:solidFill>
              </a:rPr>
              <a:t>Follow us on Twitter- LRSD Gifted </a:t>
            </a:r>
            <a:r>
              <a:rPr lang="en-US" dirty="0" err="1" smtClean="0">
                <a:solidFill>
                  <a:schemeClr val="accent6">
                    <a:lumMod val="90000"/>
                    <a:lumOff val="10000"/>
                  </a:schemeClr>
                </a:solidFill>
              </a:rPr>
              <a:t>Programs@Giftedlrsd</a:t>
            </a:r>
            <a:endParaRPr lang="en-US" dirty="0" smtClean="0">
              <a:solidFill>
                <a:schemeClr val="accent6">
                  <a:lumMod val="90000"/>
                  <a:lumOff val="10000"/>
                </a:schemeClr>
              </a:solidFill>
            </a:endParaRPr>
          </a:p>
          <a:p>
            <a:pPr lvl="1"/>
            <a:endParaRPr lang="en-US" dirty="0" smtClean="0">
              <a:solidFill>
                <a:schemeClr val="accent6">
                  <a:lumMod val="90000"/>
                  <a:lumOff val="10000"/>
                </a:schemeClr>
              </a:solidFill>
            </a:endParaRPr>
          </a:p>
          <a:p>
            <a:pPr lvl="2"/>
            <a:r>
              <a:rPr lang="en-US" dirty="0" smtClean="0">
                <a:solidFill>
                  <a:schemeClr val="accent6">
                    <a:lumMod val="90000"/>
                    <a:lumOff val="10000"/>
                  </a:schemeClr>
                </a:solidFill>
              </a:rPr>
              <a:t> </a:t>
            </a:r>
          </a:p>
          <a:p>
            <a:endParaRPr lang="en-US" dirty="0" smtClean="0"/>
          </a:p>
        </p:txBody>
      </p:sp>
      <p:sp>
        <p:nvSpPr>
          <p:cNvPr id="22530" name="Date Placeholder 5"/>
          <p:cNvSpPr>
            <a:spLocks noGrp="1"/>
          </p:cNvSpPr>
          <p:nvPr>
            <p:ph type="dt" sz="half" idx="10"/>
          </p:nvPr>
        </p:nvSpPr>
        <p:spPr>
          <a:noFill/>
        </p:spPr>
        <p:txBody>
          <a:bodyPr/>
          <a:lstStyle/>
          <a:p>
            <a:fld id="{D34B0DD7-B2FA-4BF0-AF68-7E84FB8A5B04}" type="datetime1">
              <a:rPr lang="en-US"/>
              <a:pPr/>
              <a:t>11/8/2017</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85800" y="609600"/>
            <a:ext cx="7542212" cy="5486400"/>
          </a:xfrm>
          <a:solidFill>
            <a:schemeClr val="bg2">
              <a:lumMod val="60000"/>
              <a:lumOff val="40000"/>
            </a:schemeClr>
          </a:solidFill>
          <a:ln>
            <a:solidFill>
              <a:schemeClr val="bg2"/>
            </a:solidFill>
          </a:ln>
        </p:spPr>
        <p:txBody>
          <a:bodyPr>
            <a:normAutofit/>
          </a:bodyPr>
          <a:lstStyle/>
          <a:p>
            <a:pPr>
              <a:buFontTx/>
              <a:buNone/>
            </a:pPr>
            <a:r>
              <a:rPr lang="en-US" dirty="0" smtClean="0">
                <a:solidFill>
                  <a:schemeClr val="accent6">
                    <a:lumMod val="90000"/>
                    <a:lumOff val="10000"/>
                  </a:schemeClr>
                </a:solidFill>
              </a:rPr>
              <a:t>Thank you for sharing your child with us!!! </a:t>
            </a:r>
          </a:p>
          <a:p>
            <a:pPr>
              <a:buFontTx/>
              <a:buNone/>
            </a:pPr>
            <a:r>
              <a:rPr lang="en-US" dirty="0" smtClean="0">
                <a:solidFill>
                  <a:schemeClr val="accent6">
                    <a:lumMod val="90000"/>
                    <a:lumOff val="10000"/>
                  </a:schemeClr>
                </a:solidFill>
              </a:rPr>
              <a:t>If you have questions, suggestions, or concerns about G/T please contact us:</a:t>
            </a:r>
          </a:p>
          <a:p>
            <a:pPr>
              <a:buFontTx/>
              <a:buNone/>
            </a:pPr>
            <a:endParaRPr lang="en-US" dirty="0" smtClean="0">
              <a:solidFill>
                <a:schemeClr val="accent6">
                  <a:lumMod val="90000"/>
                  <a:lumOff val="10000"/>
                </a:schemeClr>
              </a:solidFill>
            </a:endParaRPr>
          </a:p>
          <a:p>
            <a:pPr>
              <a:buFontTx/>
              <a:buNone/>
            </a:pPr>
            <a:r>
              <a:rPr lang="en-US" dirty="0" smtClean="0">
                <a:solidFill>
                  <a:schemeClr val="accent6">
                    <a:lumMod val="90000"/>
                    <a:lumOff val="10000"/>
                  </a:schemeClr>
                </a:solidFill>
              </a:rPr>
              <a:t>Specialist Information****</a:t>
            </a:r>
          </a:p>
          <a:p>
            <a:pPr>
              <a:buFontTx/>
              <a:buNone/>
            </a:pPr>
            <a:endParaRPr lang="en-US" dirty="0">
              <a:solidFill>
                <a:schemeClr val="accent6">
                  <a:lumMod val="90000"/>
                  <a:lumOff val="10000"/>
                </a:schemeClr>
              </a:solidFill>
            </a:endParaRPr>
          </a:p>
          <a:p>
            <a:pPr>
              <a:buFontTx/>
              <a:buNone/>
            </a:pPr>
            <a:r>
              <a:rPr lang="en-US" dirty="0" smtClean="0">
                <a:solidFill>
                  <a:schemeClr val="accent6">
                    <a:lumMod val="90000"/>
                    <a:lumOff val="10000"/>
                  </a:schemeClr>
                </a:solidFill>
              </a:rPr>
              <a:t>LRSD Gifted Programs Office</a:t>
            </a:r>
          </a:p>
          <a:p>
            <a:pPr>
              <a:buFontTx/>
              <a:buNone/>
            </a:pPr>
            <a:r>
              <a:rPr lang="en-US" dirty="0" smtClean="0">
                <a:solidFill>
                  <a:schemeClr val="accent6">
                    <a:lumMod val="90000"/>
                    <a:lumOff val="10000"/>
                  </a:schemeClr>
                </a:solidFill>
              </a:rPr>
              <a:t>Romona </a:t>
            </a:r>
            <a:r>
              <a:rPr lang="en-US" dirty="0" err="1" smtClean="0">
                <a:solidFill>
                  <a:schemeClr val="accent6">
                    <a:lumMod val="90000"/>
                    <a:lumOff val="10000"/>
                  </a:schemeClr>
                </a:solidFill>
              </a:rPr>
              <a:t>Cheneval</a:t>
            </a:r>
            <a:r>
              <a:rPr lang="en-US" dirty="0" smtClean="0">
                <a:solidFill>
                  <a:schemeClr val="accent6">
                    <a:lumMod val="90000"/>
                    <a:lumOff val="10000"/>
                  </a:schemeClr>
                </a:solidFill>
              </a:rPr>
              <a:t>- Director </a:t>
            </a:r>
          </a:p>
          <a:p>
            <a:pPr>
              <a:buFontTx/>
              <a:buNone/>
            </a:pPr>
            <a:r>
              <a:rPr lang="en-US" dirty="0" smtClean="0">
                <a:solidFill>
                  <a:schemeClr val="accent6">
                    <a:lumMod val="90000"/>
                    <a:lumOff val="10000"/>
                  </a:schemeClr>
                </a:solidFill>
              </a:rPr>
              <a:t>501-447-3392</a:t>
            </a:r>
          </a:p>
          <a:p>
            <a:pPr>
              <a:buFontTx/>
              <a:buNone/>
            </a:pPr>
            <a:r>
              <a:rPr lang="en-US" dirty="0" smtClean="0">
                <a:solidFill>
                  <a:schemeClr val="accent6">
                    <a:lumMod val="90000"/>
                    <a:lumOff val="10000"/>
                  </a:schemeClr>
                </a:solidFill>
              </a:rPr>
              <a:t>Jennifer Thomas- Secondary/AAIMS Coordinator</a:t>
            </a:r>
          </a:p>
          <a:p>
            <a:pPr>
              <a:buFontTx/>
              <a:buNone/>
            </a:pPr>
            <a:r>
              <a:rPr lang="en-US" dirty="0" smtClean="0">
                <a:solidFill>
                  <a:schemeClr val="accent6">
                    <a:lumMod val="90000"/>
                    <a:lumOff val="10000"/>
                  </a:schemeClr>
                </a:solidFill>
              </a:rPr>
              <a:t>501-447-3393</a:t>
            </a:r>
          </a:p>
        </p:txBody>
      </p:sp>
      <p:sp>
        <p:nvSpPr>
          <p:cNvPr id="27650" name="Date Placeholder 5"/>
          <p:cNvSpPr>
            <a:spLocks noGrp="1"/>
          </p:cNvSpPr>
          <p:nvPr>
            <p:ph type="dt" sz="half" idx="10"/>
          </p:nvPr>
        </p:nvSpPr>
        <p:spPr>
          <a:noFill/>
        </p:spPr>
        <p:txBody>
          <a:bodyPr/>
          <a:lstStyle/>
          <a:p>
            <a:fld id="{736311E9-A1F7-4949-9F9F-AED169CF8427}" type="datetime1">
              <a:rPr lang="en-US"/>
              <a:pPr/>
              <a:t>11/8/2017</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may contain: 2 people, people smiling, people sitting, table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05" y="4455777"/>
            <a:ext cx="3200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may contain: one or more people and people sit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799" y="3017777"/>
            <a:ext cx="2157001" cy="2876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may contain: 4 people, people smiling, people standing and dr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704" y="3543300"/>
            <a:ext cx="3894992" cy="51933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2 people, people sitting and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3824" y="-1"/>
            <a:ext cx="3030175" cy="4040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2 people, indo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4985" y="1"/>
            <a:ext cx="4023700" cy="3017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may contain: 2 people, people sitting and ta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
            <a:ext cx="2057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6628" y="2133600"/>
            <a:ext cx="3780200" cy="2819400"/>
          </a:xfrm>
          <a:prstGeom prst="rect">
            <a:avLst/>
          </a:prstGeom>
        </p:spPr>
      </p:pic>
      <p:pic>
        <p:nvPicPr>
          <p:cNvPr id="4" name="Content Placeholder 3"/>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1066800" y="1981200"/>
            <a:ext cx="3078163" cy="3078163"/>
          </a:xfrm>
        </p:spPr>
      </p:pic>
      <p:pic>
        <p:nvPicPr>
          <p:cNvPr id="1030" name="Picture 6" descr="https://scontent-dft4-1.xx.fbcdn.net/v/t1.0-0/c0.22.200.200/p200x200/19702193_277873139288122_2273057630480227280_n.jpg?oh=e63d7f56df4808bc23290ab0aed9592d&amp;oe=5A0EB1DB">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6100" y="494127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may contain: 5 people, people smiling, people sitting, chess and tabl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800" y="5105400"/>
            <a:ext cx="2010999" cy="268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91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solidFill>
                  <a:schemeClr val="tx2"/>
                </a:solidFill>
              </a:rPr>
              <a:t>Develop a systematic and continuous method of finding/identifying new students </a:t>
            </a:r>
            <a:r>
              <a:rPr lang="en-US" dirty="0" smtClean="0">
                <a:solidFill>
                  <a:schemeClr val="tx2"/>
                </a:solidFill>
              </a:rPr>
              <a:t>whose needs indicate a need for service and support, and who will benefit from participation in the program. </a:t>
            </a:r>
            <a:endParaRPr lang="en-US" dirty="0">
              <a:solidFill>
                <a:schemeClr val="tx2"/>
              </a:solidFill>
            </a:endParaRPr>
          </a:p>
          <a:p>
            <a:pPr lvl="0"/>
            <a:r>
              <a:rPr lang="en-US" dirty="0">
                <a:solidFill>
                  <a:schemeClr val="tx2"/>
                </a:solidFill>
              </a:rPr>
              <a:t>Develop, implement, manage, and support a variety of program options that meet the needs of advanced learners</a:t>
            </a:r>
          </a:p>
          <a:p>
            <a:pPr lvl="0"/>
            <a:r>
              <a:rPr lang="en-US" dirty="0">
                <a:solidFill>
                  <a:schemeClr val="tx2"/>
                </a:solidFill>
              </a:rPr>
              <a:t>Provide educational opportunities and differentiated experiences particularly suited to the needs of gifted learners through which they can continue developing and exceed their potential</a:t>
            </a:r>
          </a:p>
          <a:p>
            <a:pPr lvl="0"/>
            <a:r>
              <a:rPr lang="en-US" dirty="0">
                <a:solidFill>
                  <a:schemeClr val="tx2"/>
                </a:solidFill>
              </a:rPr>
              <a:t>Establish learning environments that value and enhance intelligence, talent, creativity, higher levels of thinking, problem solving, and affective growth</a:t>
            </a:r>
          </a:p>
          <a:p>
            <a:pPr lvl="0"/>
            <a:r>
              <a:rPr lang="en-US" dirty="0">
                <a:solidFill>
                  <a:schemeClr val="tx2"/>
                </a:solidFill>
              </a:rPr>
              <a:t>Provide opportunities for active participation and engagement of students, parents, families, staff, and community members</a:t>
            </a:r>
          </a:p>
          <a:p>
            <a:pPr lvl="0"/>
            <a:r>
              <a:rPr lang="en-US" dirty="0">
                <a:solidFill>
                  <a:schemeClr val="tx2"/>
                </a:solidFill>
              </a:rPr>
              <a:t>Create processes and procedures that support the schools’ efforts to </a:t>
            </a:r>
            <a:r>
              <a:rPr lang="en-US" dirty="0" smtClean="0">
                <a:solidFill>
                  <a:schemeClr val="tx2"/>
                </a:solidFill>
              </a:rPr>
              <a:t>meet and exceed standards.</a:t>
            </a:r>
            <a:endParaRPr lang="en-US" dirty="0">
              <a:solidFill>
                <a:schemeClr val="tx2"/>
              </a:solidFill>
            </a:endParaRPr>
          </a:p>
          <a:p>
            <a:pPr lvl="0"/>
            <a:r>
              <a:rPr lang="en-US" dirty="0">
                <a:solidFill>
                  <a:schemeClr val="tx2"/>
                </a:solidFill>
              </a:rPr>
              <a:t>Recognize and celebrate diversity; strive to identify top 10% in each ethnic group</a:t>
            </a:r>
          </a:p>
          <a:p>
            <a:pPr lvl="0"/>
            <a:r>
              <a:rPr lang="en-US" dirty="0">
                <a:solidFill>
                  <a:schemeClr val="tx2"/>
                </a:solidFill>
              </a:rPr>
              <a:t>Celebrate strengths and successes while addressing deficits</a:t>
            </a:r>
          </a:p>
          <a:p>
            <a:pPr lvl="0"/>
            <a:r>
              <a:rPr lang="en-US" dirty="0">
                <a:solidFill>
                  <a:schemeClr val="tx2"/>
                </a:solidFill>
              </a:rPr>
              <a:t>Practice the art of reflection in all aspects of the program for the purpose of improvement</a:t>
            </a:r>
          </a:p>
          <a:p>
            <a:endParaRPr lang="en-US" dirty="0">
              <a:solidFill>
                <a:schemeClr val="tx2"/>
              </a:solidFill>
            </a:endParaRPr>
          </a:p>
        </p:txBody>
      </p:sp>
      <p:sp>
        <p:nvSpPr>
          <p:cNvPr id="4" name="Date Placeholder 3"/>
          <p:cNvSpPr>
            <a:spLocks noGrp="1"/>
          </p:cNvSpPr>
          <p:nvPr>
            <p:ph type="dt" sz="half" idx="10"/>
          </p:nvPr>
        </p:nvSpPr>
        <p:spPr/>
        <p:txBody>
          <a:bodyPr/>
          <a:lstStyle/>
          <a:p>
            <a:pPr>
              <a:defRPr/>
            </a:pPr>
            <a:fld id="{5F68086D-D0DC-4074-ACE4-BC453B9BC070}" type="datetime1">
              <a:rPr lang="en-US" smtClean="0"/>
              <a:pPr>
                <a:defRPr/>
              </a:pPr>
              <a:t>11/8/2017</a:t>
            </a:fld>
            <a:endParaRPr lang="en-US" dirty="0"/>
          </a:p>
        </p:txBody>
      </p:sp>
    </p:spTree>
    <p:extLst>
      <p:ext uri="{BB962C8B-B14F-4D97-AF65-F5344CB8AC3E}">
        <p14:creationId xmlns:p14="http://schemas.microsoft.com/office/powerpoint/2010/main" val="396617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US" dirty="0" smtClean="0"/>
              <a:t>Identification</a:t>
            </a:r>
          </a:p>
        </p:txBody>
      </p:sp>
      <p:sp>
        <p:nvSpPr>
          <p:cNvPr id="7171" name="Rectangle 3"/>
          <p:cNvSpPr>
            <a:spLocks noGrp="1" noChangeArrowheads="1"/>
          </p:cNvSpPr>
          <p:nvPr>
            <p:ph idx="1"/>
          </p:nvPr>
        </p:nvSpPr>
        <p:spPr>
          <a:xfrm>
            <a:off x="1066800" y="1754188"/>
            <a:ext cx="7159625" cy="4186237"/>
          </a:xfrm>
          <a:noFill/>
        </p:spPr>
        <p:txBody>
          <a:bodyPr>
            <a:normAutofit/>
          </a:bodyPr>
          <a:lstStyle/>
          <a:p>
            <a:pPr>
              <a:buFontTx/>
              <a:buNone/>
            </a:pPr>
            <a:r>
              <a:rPr lang="en-US" sz="3200" dirty="0" smtClean="0">
                <a:solidFill>
                  <a:schemeClr val="tx2"/>
                </a:solidFill>
              </a:rPr>
              <a:t>Identification</a:t>
            </a:r>
          </a:p>
          <a:p>
            <a:pPr>
              <a:buFontTx/>
              <a:buNone/>
            </a:pPr>
            <a:r>
              <a:rPr lang="en-US" dirty="0" smtClean="0">
                <a:solidFill>
                  <a:schemeClr val="tx2"/>
                </a:solidFill>
              </a:rPr>
              <a:t>-Nomination/Recommendation</a:t>
            </a:r>
          </a:p>
          <a:p>
            <a:pPr>
              <a:buFontTx/>
              <a:buNone/>
            </a:pPr>
            <a:r>
              <a:rPr lang="en-US" dirty="0" smtClean="0">
                <a:solidFill>
                  <a:schemeClr val="tx2"/>
                </a:solidFill>
              </a:rPr>
              <a:t>	Who can nominate?</a:t>
            </a:r>
          </a:p>
          <a:p>
            <a:pPr>
              <a:buFontTx/>
              <a:buNone/>
            </a:pPr>
            <a:r>
              <a:rPr lang="en-US" dirty="0" smtClean="0">
                <a:solidFill>
                  <a:schemeClr val="tx2"/>
                </a:solidFill>
              </a:rPr>
              <a:t>		Parent/Student/Teacher</a:t>
            </a:r>
          </a:p>
          <a:p>
            <a:pPr>
              <a:buFontTx/>
              <a:buNone/>
            </a:pPr>
            <a:r>
              <a:rPr lang="en-US" dirty="0" smtClean="0">
                <a:solidFill>
                  <a:schemeClr val="tx2"/>
                </a:solidFill>
              </a:rPr>
              <a:t>		Administrator/Self</a:t>
            </a:r>
          </a:p>
          <a:p>
            <a:pPr>
              <a:buFontTx/>
              <a:buNone/>
            </a:pPr>
            <a:r>
              <a:rPr lang="en-US" dirty="0" smtClean="0">
                <a:solidFill>
                  <a:schemeClr val="tx2"/>
                </a:solidFill>
              </a:rPr>
              <a:t>-Standardized Exam Scores, Grades, Task Commitment, screeners, observation data-indicators of need for services.</a:t>
            </a:r>
          </a:p>
        </p:txBody>
      </p:sp>
      <p:sp>
        <p:nvSpPr>
          <p:cNvPr id="8194" name="Date Placeholder 5"/>
          <p:cNvSpPr>
            <a:spLocks noGrp="1"/>
          </p:cNvSpPr>
          <p:nvPr>
            <p:ph type="dt" sz="half" idx="10"/>
          </p:nvPr>
        </p:nvSpPr>
        <p:spPr>
          <a:noFill/>
        </p:spPr>
        <p:txBody>
          <a:bodyPr/>
          <a:lstStyle/>
          <a:p>
            <a:fld id="{8760B51B-1814-4271-9399-948AF7FD6B56}" type="datetime1">
              <a:rPr lang="en-US"/>
              <a:pPr/>
              <a:t>11/8/2017</a:t>
            </a:fld>
            <a:endParaRPr lang="en-US"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outHorizontal)">
                                      <p:cBhvr>
                                        <p:cTn id="7" dur="500"/>
                                        <p:tgtEl>
                                          <p:spTgt spid="717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additive="base">
                                        <p:cTn id="16"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 calcmode="lin" valueType="num">
                                      <p:cBhvr additive="base">
                                        <p:cTn id="26"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7171">
                                            <p:txEl>
                                              <p:pRg st="5" end="5"/>
                                            </p:txEl>
                                          </p:spTgt>
                                        </p:tgtEl>
                                        <p:attrNameLst>
                                          <p:attrName>style.visibility</p:attrName>
                                        </p:attrNameLst>
                                      </p:cBhvr>
                                      <p:to>
                                        <p:strVal val="visible"/>
                                      </p:to>
                                    </p:set>
                                    <p:anim calcmode="lin" valueType="num">
                                      <p:cBhvr additive="base">
                                        <p:cTn id="36" dur="5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noFill/>
        </p:spPr>
        <p:txBody>
          <a:bodyPr/>
          <a:lstStyle/>
          <a:p>
            <a:r>
              <a:rPr lang="en-US" dirty="0" smtClean="0"/>
              <a:t>Identification</a:t>
            </a:r>
          </a:p>
        </p:txBody>
      </p:sp>
      <p:sp>
        <p:nvSpPr>
          <p:cNvPr id="15363" name="Rectangle 1027"/>
          <p:cNvSpPr>
            <a:spLocks noGrp="1" noChangeArrowheads="1"/>
          </p:cNvSpPr>
          <p:nvPr>
            <p:ph idx="1"/>
          </p:nvPr>
        </p:nvSpPr>
        <p:spPr>
          <a:xfrm>
            <a:off x="1143000" y="1524000"/>
            <a:ext cx="6856412" cy="3275012"/>
          </a:xfrm>
          <a:noFill/>
        </p:spPr>
        <p:txBody>
          <a:bodyPr>
            <a:normAutofit lnSpcReduction="10000"/>
          </a:bodyPr>
          <a:lstStyle/>
          <a:p>
            <a:pPr>
              <a:lnSpc>
                <a:spcPct val="90000"/>
              </a:lnSpc>
            </a:pPr>
            <a:r>
              <a:rPr lang="en-US" dirty="0" smtClean="0">
                <a:solidFill>
                  <a:schemeClr val="tx2"/>
                </a:solidFill>
              </a:rPr>
              <a:t>Additional Data collection:</a:t>
            </a:r>
          </a:p>
          <a:p>
            <a:pPr>
              <a:lnSpc>
                <a:spcPct val="90000"/>
              </a:lnSpc>
            </a:pPr>
            <a:r>
              <a:rPr lang="en-US" dirty="0" smtClean="0">
                <a:solidFill>
                  <a:schemeClr val="tx2"/>
                </a:solidFill>
              </a:rPr>
              <a:t>Non Verbal Reasoning Assessment </a:t>
            </a:r>
          </a:p>
          <a:p>
            <a:pPr>
              <a:lnSpc>
                <a:spcPct val="90000"/>
              </a:lnSpc>
            </a:pPr>
            <a:r>
              <a:rPr lang="en-US" dirty="0" smtClean="0">
                <a:solidFill>
                  <a:schemeClr val="tx2"/>
                </a:solidFill>
              </a:rPr>
              <a:t>Achievement Exam Scores</a:t>
            </a:r>
          </a:p>
          <a:p>
            <a:pPr>
              <a:lnSpc>
                <a:spcPct val="90000"/>
              </a:lnSpc>
            </a:pPr>
            <a:r>
              <a:rPr lang="en-US" dirty="0" smtClean="0">
                <a:solidFill>
                  <a:schemeClr val="tx2"/>
                </a:solidFill>
              </a:rPr>
              <a:t>Classroom Grades</a:t>
            </a:r>
          </a:p>
          <a:p>
            <a:pPr>
              <a:lnSpc>
                <a:spcPct val="90000"/>
              </a:lnSpc>
            </a:pPr>
            <a:r>
              <a:rPr lang="en-US" dirty="0" smtClean="0">
                <a:solidFill>
                  <a:schemeClr val="tx2"/>
                </a:solidFill>
              </a:rPr>
              <a:t>Behavioral Rating Scales</a:t>
            </a:r>
          </a:p>
          <a:p>
            <a:pPr>
              <a:lnSpc>
                <a:spcPct val="90000"/>
              </a:lnSpc>
            </a:pPr>
            <a:r>
              <a:rPr lang="en-US" dirty="0" smtClean="0">
                <a:solidFill>
                  <a:schemeClr val="tx2"/>
                </a:solidFill>
              </a:rPr>
              <a:t>Gifted Academic Exam Scores (Sages)</a:t>
            </a:r>
          </a:p>
          <a:p>
            <a:pPr>
              <a:lnSpc>
                <a:spcPct val="90000"/>
              </a:lnSpc>
            </a:pPr>
            <a:r>
              <a:rPr lang="en-US" dirty="0" smtClean="0">
                <a:solidFill>
                  <a:schemeClr val="tx2"/>
                </a:solidFill>
              </a:rPr>
              <a:t>K-1 Enrichment samples and observation data</a:t>
            </a:r>
          </a:p>
          <a:p>
            <a:pPr>
              <a:lnSpc>
                <a:spcPct val="90000"/>
              </a:lnSpc>
            </a:pPr>
            <a:r>
              <a:rPr lang="en-US" dirty="0" smtClean="0">
                <a:solidFill>
                  <a:schemeClr val="tx2"/>
                </a:solidFill>
              </a:rPr>
              <a:t>Student auditions/Interviews/Projects</a:t>
            </a:r>
          </a:p>
          <a:p>
            <a:pPr>
              <a:lnSpc>
                <a:spcPct val="90000"/>
              </a:lnSpc>
              <a:buFontTx/>
              <a:buNone/>
            </a:pPr>
            <a:endParaRPr lang="en-US" dirty="0" smtClean="0">
              <a:solidFill>
                <a:schemeClr val="tx2"/>
              </a:solidFill>
            </a:endParaRPr>
          </a:p>
        </p:txBody>
      </p:sp>
      <p:sp>
        <p:nvSpPr>
          <p:cNvPr id="9218" name="Date Placeholder 5"/>
          <p:cNvSpPr>
            <a:spLocks noGrp="1"/>
          </p:cNvSpPr>
          <p:nvPr>
            <p:ph type="dt" sz="half" idx="10"/>
          </p:nvPr>
        </p:nvSpPr>
        <p:spPr>
          <a:noFill/>
        </p:spPr>
        <p:txBody>
          <a:bodyPr/>
          <a:lstStyle/>
          <a:p>
            <a:fld id="{1FAFB6DB-47A4-4DBC-9D0D-91DD78793E09}" type="datetime1">
              <a:rPr lang="en-US"/>
              <a:pPr/>
              <a:t>11/8/2017</a:t>
            </a:fld>
            <a:endParaRPr lang="en-US" dirty="0"/>
          </a:p>
        </p:txBody>
      </p:sp>
      <p:sp>
        <p:nvSpPr>
          <p:cNvPr id="9221" name="Text Box 1029"/>
          <p:cNvSpPr txBox="1">
            <a:spLocks noChangeArrowheads="1"/>
          </p:cNvSpPr>
          <p:nvPr/>
        </p:nvSpPr>
        <p:spPr bwMode="auto">
          <a:xfrm>
            <a:off x="1143000" y="5105400"/>
            <a:ext cx="7010400" cy="830997"/>
          </a:xfrm>
          <a:prstGeom prst="rect">
            <a:avLst/>
          </a:prstGeom>
          <a:noFill/>
          <a:ln w="12700" cap="sq">
            <a:noFill/>
            <a:miter lim="800000"/>
            <a:headEnd type="none" w="sm" len="sm"/>
            <a:tailEnd type="none" w="sm" len="sm"/>
          </a:ln>
        </p:spPr>
        <p:txBody>
          <a:bodyPr>
            <a:spAutoFit/>
          </a:bodyPr>
          <a:lstStyle/>
          <a:p>
            <a:pPr>
              <a:spcBef>
                <a:spcPct val="50000"/>
              </a:spcBef>
            </a:pPr>
            <a:r>
              <a:rPr lang="en-US" sz="2400" b="1" dirty="0">
                <a:solidFill>
                  <a:srgbClr val="FFFF00"/>
                </a:solidFill>
                <a:latin typeface="Times New Roman" pitchFamily="18" charset="0"/>
              </a:rPr>
              <a:t>Final Placement Decisions made by a Selection Committee of School Personnel</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outHorizontal)">
                                      <p:cBhvr>
                                        <p:cTn id="7" dur="500"/>
                                        <p:tgtEl>
                                          <p:spTgt spid="1536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 calcmode="lin" valueType="num">
                                      <p:cBhvr additive="base">
                                        <p:cTn id="26" dur="5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 calcmode="lin" valueType="num">
                                      <p:cBhvr additive="base">
                                        <p:cTn id="36" dur="500" fill="hold"/>
                                        <p:tgtEl>
                                          <p:spTgt spid="15363">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5363">
                                            <p:txEl>
                                              <p:pRg st="6" end="6"/>
                                            </p:txEl>
                                          </p:spTgt>
                                        </p:tgtEl>
                                        <p:attrNameLst>
                                          <p:attrName>style.visibility</p:attrName>
                                        </p:attrNameLst>
                                      </p:cBhvr>
                                      <p:to>
                                        <p:strVal val="visible"/>
                                      </p:to>
                                    </p:set>
                                    <p:anim calcmode="lin" valueType="num">
                                      <p:cBhvr additive="base">
                                        <p:cTn id="41" dur="500" fill="hold"/>
                                        <p:tgtEl>
                                          <p:spTgt spid="1536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5363">
                                            <p:txEl>
                                              <p:pRg st="7" end="7"/>
                                            </p:txEl>
                                          </p:spTgt>
                                        </p:tgtEl>
                                        <p:attrNameLst>
                                          <p:attrName>style.visibility</p:attrName>
                                        </p:attrNameLst>
                                      </p:cBhvr>
                                      <p:to>
                                        <p:strVal val="visible"/>
                                      </p:to>
                                    </p:set>
                                    <p:anim calcmode="lin" valueType="num">
                                      <p:cBhvr additive="base">
                                        <p:cTn id="46" dur="500" fill="hold"/>
                                        <p:tgtEl>
                                          <p:spTgt spid="15363">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p:txBody>
          <a:bodyPr/>
          <a:lstStyle/>
          <a:p>
            <a:r>
              <a:rPr lang="en-US" sz="2400" dirty="0" smtClean="0"/>
              <a:t>Joseph </a:t>
            </a:r>
            <a:r>
              <a:rPr lang="en-US" sz="2400" dirty="0" err="1" smtClean="0"/>
              <a:t>Renzulli</a:t>
            </a:r>
            <a:r>
              <a:rPr lang="en-US" sz="2400" dirty="0" smtClean="0"/>
              <a:t> Giftedness Definition</a:t>
            </a:r>
          </a:p>
        </p:txBody>
      </p:sp>
      <p:graphicFrame>
        <p:nvGraphicFramePr>
          <p:cNvPr id="2" name="Diagram 1"/>
          <p:cNvGraphicFramePr/>
          <p:nvPr>
            <p:extLst>
              <p:ext uri="{D42A27DB-BD31-4B8C-83A1-F6EECF244321}">
                <p14:modId xmlns:p14="http://schemas.microsoft.com/office/powerpoint/2010/main" val="80831414"/>
              </p:ext>
            </p:extLst>
          </p:nvPr>
        </p:nvGraphicFramePr>
        <p:xfrm>
          <a:off x="2133600" y="1676400"/>
          <a:ext cx="548481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6" name="Date Placeholder 5"/>
          <p:cNvSpPr>
            <a:spLocks noGrp="1"/>
          </p:cNvSpPr>
          <p:nvPr>
            <p:ph type="dt" sz="quarter" idx="12"/>
          </p:nvPr>
        </p:nvSpPr>
        <p:spPr>
          <a:noFill/>
        </p:spPr>
        <p:txBody>
          <a:bodyPr/>
          <a:lstStyle/>
          <a:p>
            <a:fld id="{44B55AE4-2E37-46BC-B4C9-2A00D585ACDA}" type="datetime1">
              <a:rPr lang="en-US"/>
              <a:pPr/>
              <a:t>11/8/2017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r>
              <a:rPr lang="en-US" dirty="0" smtClean="0"/>
              <a:t> Identification</a:t>
            </a:r>
          </a:p>
        </p:txBody>
      </p:sp>
      <p:sp>
        <p:nvSpPr>
          <p:cNvPr id="9219" name="Rectangle 3"/>
          <p:cNvSpPr>
            <a:spLocks noGrp="1" noChangeArrowheads="1"/>
          </p:cNvSpPr>
          <p:nvPr>
            <p:ph idx="1"/>
          </p:nvPr>
        </p:nvSpPr>
        <p:spPr>
          <a:xfrm>
            <a:off x="2741613" y="1754188"/>
            <a:ext cx="5484812" cy="4186237"/>
          </a:xfrm>
          <a:noFill/>
        </p:spPr>
        <p:txBody>
          <a:bodyPr>
            <a:normAutofit/>
          </a:bodyPr>
          <a:lstStyle/>
          <a:p>
            <a:r>
              <a:rPr lang="en-US" dirty="0" smtClean="0">
                <a:solidFill>
                  <a:schemeClr val="tx2"/>
                </a:solidFill>
              </a:rPr>
              <a:t>Selection committee reviews all data collected from talent pool for each grade level</a:t>
            </a:r>
            <a:r>
              <a:rPr lang="en-US" dirty="0">
                <a:solidFill>
                  <a:schemeClr val="tx2"/>
                </a:solidFill>
              </a:rPr>
              <a:t>:</a:t>
            </a:r>
            <a:endParaRPr lang="en-US" dirty="0" smtClean="0">
              <a:solidFill>
                <a:schemeClr val="tx2"/>
              </a:solidFill>
            </a:endParaRPr>
          </a:p>
          <a:p>
            <a:r>
              <a:rPr lang="en-US" dirty="0" smtClean="0">
                <a:solidFill>
                  <a:schemeClr val="tx2"/>
                </a:solidFill>
              </a:rPr>
              <a:t>Achievement Test Scores</a:t>
            </a:r>
          </a:p>
          <a:p>
            <a:r>
              <a:rPr lang="en-US" dirty="0" smtClean="0">
                <a:solidFill>
                  <a:schemeClr val="tx2"/>
                </a:solidFill>
              </a:rPr>
              <a:t>Creativity Test Scores</a:t>
            </a:r>
          </a:p>
          <a:p>
            <a:r>
              <a:rPr lang="en-US" dirty="0" smtClean="0">
                <a:solidFill>
                  <a:schemeClr val="tx2"/>
                </a:solidFill>
              </a:rPr>
              <a:t>Behavioral Observation Ratings</a:t>
            </a:r>
          </a:p>
          <a:p>
            <a:r>
              <a:rPr lang="en-US" dirty="0" smtClean="0">
                <a:solidFill>
                  <a:schemeClr val="tx2"/>
                </a:solidFill>
              </a:rPr>
              <a:t> Reasoning Exam Scores</a:t>
            </a:r>
          </a:p>
          <a:p>
            <a:r>
              <a:rPr lang="en-US" dirty="0" smtClean="0">
                <a:solidFill>
                  <a:schemeClr val="tx2"/>
                </a:solidFill>
              </a:rPr>
              <a:t> Math/Science and Language/Social Studies Scores</a:t>
            </a:r>
          </a:p>
        </p:txBody>
      </p:sp>
      <p:sp>
        <p:nvSpPr>
          <p:cNvPr id="10242" name="Date Placeholder 5"/>
          <p:cNvSpPr>
            <a:spLocks noGrp="1"/>
          </p:cNvSpPr>
          <p:nvPr>
            <p:ph type="dt" sz="half" idx="10"/>
          </p:nvPr>
        </p:nvSpPr>
        <p:spPr>
          <a:noFill/>
        </p:spPr>
        <p:txBody>
          <a:bodyPr/>
          <a:lstStyle/>
          <a:p>
            <a:fld id="{F1004D7C-7D3D-4C83-A14B-FE6446F7FDB9}" type="datetime1">
              <a:rPr lang="en-US"/>
              <a:pPr/>
              <a:t>11/8/2017</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Horizontal)">
                                      <p:cBhvr>
                                        <p:cTn id="7" dur="500"/>
                                        <p:tgtEl>
                                          <p:spTgt spid="921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additive="base">
                                        <p:cTn id="16"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additive="base">
                                        <p:cTn id="26"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 calcmode="lin" valueType="num">
                                      <p:cBhvr additive="base">
                                        <p:cTn id="36" dur="5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dirty="0" smtClean="0"/>
              <a:t>Identification</a:t>
            </a:r>
          </a:p>
        </p:txBody>
      </p:sp>
      <p:sp>
        <p:nvSpPr>
          <p:cNvPr id="8195" name="Rectangle 3"/>
          <p:cNvSpPr>
            <a:spLocks noGrp="1" noChangeArrowheads="1"/>
          </p:cNvSpPr>
          <p:nvPr>
            <p:ph idx="1"/>
          </p:nvPr>
        </p:nvSpPr>
        <p:spPr>
          <a:xfrm>
            <a:off x="1143000" y="1754188"/>
            <a:ext cx="7083425" cy="4186237"/>
          </a:xfrm>
          <a:noFill/>
        </p:spPr>
        <p:txBody>
          <a:bodyPr>
            <a:normAutofit/>
          </a:bodyPr>
          <a:lstStyle/>
          <a:p>
            <a:r>
              <a:rPr lang="en-US" dirty="0" smtClean="0">
                <a:solidFill>
                  <a:srgbClr val="FFFF00"/>
                </a:solidFill>
              </a:rPr>
              <a:t>Blind screening is conducted for all tested students….only scores are reviewed. Student names are not revealed.</a:t>
            </a:r>
          </a:p>
          <a:p>
            <a:r>
              <a:rPr lang="en-US" dirty="0" smtClean="0">
                <a:solidFill>
                  <a:srgbClr val="FFFF00"/>
                </a:solidFill>
              </a:rPr>
              <a:t>The Selection committee determines if placement is needed and appropriate based upon review of data included on student profile.  </a:t>
            </a:r>
          </a:p>
        </p:txBody>
      </p:sp>
      <p:sp>
        <p:nvSpPr>
          <p:cNvPr id="11266" name="Date Placeholder 5"/>
          <p:cNvSpPr>
            <a:spLocks noGrp="1"/>
          </p:cNvSpPr>
          <p:nvPr>
            <p:ph type="dt" sz="half" idx="10"/>
          </p:nvPr>
        </p:nvSpPr>
        <p:spPr>
          <a:noFill/>
        </p:spPr>
        <p:txBody>
          <a:bodyPr/>
          <a:lstStyle/>
          <a:p>
            <a:fld id="{416C79A3-E9DA-40AC-AB4D-8685F46539D7}" type="datetime1">
              <a:rPr lang="en-US"/>
              <a:pPr/>
              <a:t>11/8/2017</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outHorizontal)">
                                      <p:cBhvr>
                                        <p:cTn id="7" dur="500"/>
                                        <p:tgtEl>
                                          <p:spTgt spid="819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additive="base">
                                        <p:cTn id="11"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 calcmode="lin" valueType="num">
                                      <p:cBhvr additive="base">
                                        <p:cTn id="16"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normAutofit/>
          </a:bodyPr>
          <a:lstStyle/>
          <a:p>
            <a:r>
              <a:rPr lang="en-US" dirty="0" smtClean="0"/>
              <a:t>Characteristics of Giftedness…</a:t>
            </a:r>
          </a:p>
        </p:txBody>
      </p:sp>
      <p:sp>
        <p:nvSpPr>
          <p:cNvPr id="11267" name="Rectangle 3"/>
          <p:cNvSpPr>
            <a:spLocks noGrp="1" noChangeArrowheads="1"/>
          </p:cNvSpPr>
          <p:nvPr>
            <p:ph idx="1"/>
          </p:nvPr>
        </p:nvSpPr>
        <p:spPr>
          <a:xfrm>
            <a:off x="762000" y="1752600"/>
            <a:ext cx="7467600" cy="4186238"/>
          </a:xfrm>
          <a:noFill/>
        </p:spPr>
        <p:txBody>
          <a:bodyPr>
            <a:normAutofit/>
          </a:bodyPr>
          <a:lstStyle/>
          <a:p>
            <a:pPr>
              <a:buFontTx/>
              <a:buNone/>
            </a:pPr>
            <a:r>
              <a:rPr lang="en-US" dirty="0" smtClean="0">
                <a:solidFill>
                  <a:srgbClr val="FFFF00"/>
                </a:solidFill>
              </a:rPr>
              <a:t>Learning Examples </a:t>
            </a:r>
          </a:p>
          <a:p>
            <a:pPr>
              <a:buFontTx/>
              <a:buNone/>
            </a:pPr>
            <a:r>
              <a:rPr lang="en-US" dirty="0" smtClean="0">
                <a:solidFill>
                  <a:srgbClr val="FFFF00"/>
                </a:solidFill>
              </a:rPr>
              <a:t>-Advanced vocabulary</a:t>
            </a:r>
          </a:p>
          <a:p>
            <a:pPr>
              <a:buFontTx/>
              <a:buNone/>
            </a:pPr>
            <a:r>
              <a:rPr lang="en-US" dirty="0" smtClean="0">
                <a:solidFill>
                  <a:srgbClr val="FFFF00"/>
                </a:solidFill>
              </a:rPr>
              <a:t>-Quick mastery and recollection of facts.</a:t>
            </a:r>
          </a:p>
          <a:p>
            <a:pPr>
              <a:buFontTx/>
              <a:buNone/>
            </a:pPr>
            <a:r>
              <a:rPr lang="en-US" dirty="0" smtClean="0">
                <a:solidFill>
                  <a:srgbClr val="FFFF00"/>
                </a:solidFill>
              </a:rPr>
              <a:t>-Enjoys reading</a:t>
            </a:r>
          </a:p>
          <a:p>
            <a:pPr>
              <a:buFontTx/>
              <a:buNone/>
            </a:pPr>
            <a:r>
              <a:rPr lang="en-US" dirty="0" smtClean="0">
                <a:solidFill>
                  <a:srgbClr val="FFFF00"/>
                </a:solidFill>
              </a:rPr>
              <a:t>-Wants to know what makes things tick.</a:t>
            </a:r>
          </a:p>
          <a:p>
            <a:pPr>
              <a:buFontTx/>
              <a:buNone/>
            </a:pPr>
            <a:r>
              <a:rPr lang="en-US" dirty="0" smtClean="0">
                <a:solidFill>
                  <a:srgbClr val="FFFF00"/>
                </a:solidFill>
              </a:rPr>
              <a:t>-Catches or understands more than others when reading or viewing a film, movie, etc. </a:t>
            </a:r>
          </a:p>
        </p:txBody>
      </p:sp>
      <p:sp>
        <p:nvSpPr>
          <p:cNvPr id="12290" name="Date Placeholder 5"/>
          <p:cNvSpPr>
            <a:spLocks noGrp="1"/>
          </p:cNvSpPr>
          <p:nvPr>
            <p:ph type="dt" sz="half" idx="10"/>
          </p:nvPr>
        </p:nvSpPr>
        <p:spPr>
          <a:noFill/>
        </p:spPr>
        <p:txBody>
          <a:bodyPr/>
          <a:lstStyle/>
          <a:p>
            <a:fld id="{7D104664-3AED-49B6-B4EC-78BB421CEED5}" type="datetime1">
              <a:rPr lang="en-US"/>
              <a:pPr/>
              <a:t>11/8/2017</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Horizontal)">
                                      <p:cBhvr>
                                        <p:cTn id="7" dur="500"/>
                                        <p:tgtEl>
                                          <p:spTgt spid="1126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additive="base">
                                        <p:cTn id="16"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additive="base">
                                        <p:cTn id="21"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 calcmode="lin" valueType="num">
                                      <p:cBhvr additive="base">
                                        <p:cTn id="26"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1267">
                                            <p:txEl>
                                              <p:pRg st="5" end="5"/>
                                            </p:txEl>
                                          </p:spTgt>
                                        </p:tgtEl>
                                        <p:attrNameLst>
                                          <p:attrName>style.visibility</p:attrName>
                                        </p:attrNameLst>
                                      </p:cBhvr>
                                      <p:to>
                                        <p:strVal val="visible"/>
                                      </p:to>
                                    </p:set>
                                    <p:anim calcmode="lin" valueType="num">
                                      <p:cBhvr additive="base">
                                        <p:cTn id="36" dur="500" fill="hold"/>
                                        <p:tgtEl>
                                          <p:spTgt spid="11267">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4">
      <a:dk1>
        <a:sysClr val="windowText" lastClr="000000"/>
      </a:dk1>
      <a:lt1>
        <a:srgbClr val="63891F"/>
      </a:lt1>
      <a:dk2>
        <a:srgbClr val="2F5897"/>
      </a:dk2>
      <a:lt2>
        <a:srgbClr val="FFFF00"/>
      </a:lt2>
      <a:accent1>
        <a:srgbClr val="4A6617"/>
      </a:accent1>
      <a:accent2>
        <a:srgbClr val="63891F"/>
      </a:accent2>
      <a:accent3>
        <a:srgbClr val="002060"/>
      </a:accent3>
      <a:accent4>
        <a:srgbClr val="172B4B"/>
      </a:accent4>
      <a:accent5>
        <a:srgbClr val="63891F"/>
      </a:accent5>
      <a:accent6>
        <a:srgbClr val="31440F"/>
      </a:accent6>
      <a:hlink>
        <a:srgbClr val="4A6617"/>
      </a:hlink>
      <a:folHlink>
        <a:srgbClr val="31440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1127</Words>
  <Application>Microsoft Office PowerPoint</Application>
  <PresentationFormat>On-screen Show (4:3)</PresentationFormat>
  <Paragraphs>240</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Forest Heights STEM Academy Gifted Programs </vt:lpstr>
      <vt:lpstr> Program Overview</vt:lpstr>
      <vt:lpstr>Goals</vt:lpstr>
      <vt:lpstr>Identification</vt:lpstr>
      <vt:lpstr>Identification</vt:lpstr>
      <vt:lpstr>Joseph Renzulli Giftedness Definition</vt:lpstr>
      <vt:lpstr> Identification</vt:lpstr>
      <vt:lpstr>Identification</vt:lpstr>
      <vt:lpstr>Characteristics of Giftedness…</vt:lpstr>
      <vt:lpstr>Gifted Characteristics</vt:lpstr>
      <vt:lpstr>Gifted Characteristics</vt:lpstr>
      <vt:lpstr>Gifted Characteristics</vt:lpstr>
      <vt:lpstr>PowerPoint Presentation</vt:lpstr>
      <vt:lpstr>Program Options</vt:lpstr>
      <vt:lpstr>Additional Program Opportunities</vt:lpstr>
      <vt:lpstr>Curriculum</vt:lpstr>
      <vt:lpstr>Curriculum</vt:lpstr>
      <vt:lpstr>Bloom’s Taxonomy (Regular Classroom)</vt:lpstr>
      <vt:lpstr>Bloom’s Taxonomy (Gifted Classroom)</vt:lpstr>
      <vt:lpstr>Everything G/T</vt:lpstr>
      <vt:lpstr>PowerPoint Presentation</vt:lpstr>
      <vt:lpstr>PowerPoint Presentation</vt:lpstr>
    </vt:vector>
  </TitlesOfParts>
  <Company>Crossett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Crossett School District</dc:creator>
  <cp:lastModifiedBy>Forster, Jessica</cp:lastModifiedBy>
  <cp:revision>79</cp:revision>
  <cp:lastPrinted>1996-03-19T21:02:48Z</cp:lastPrinted>
  <dcterms:created xsi:type="dcterms:W3CDTF">2006-08-10T14:45:22Z</dcterms:created>
  <dcterms:modified xsi:type="dcterms:W3CDTF">2017-11-08T13:17:29Z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TC010183871033</vt:lpwstr>
  </property>
</Properties>
</file>